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 snapToObjects="1">
      <p:cViewPr varScale="1">
        <p:scale>
          <a:sx n="140" d="100"/>
          <a:sy n="140" d="100"/>
        </p:scale>
        <p:origin x="528" y="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22C15B-838C-42F6-AA19-6A0B3055A5C4}" type="datetimeFigureOut">
              <a:rPr lang="es-CR" smtClean="0"/>
              <a:t>14/6/2021</a:t>
            </a:fld>
            <a:endParaRPr lang="es-C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D5A5F9-AFA9-4656-8E30-3B887FA56A6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115372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Objetivos de Desarrollo Sostenible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1. Informes de Labores 
2. Evaluación del Plan Anual
3. Lista de proyectos de investigación y extensión
4. Documentación sobre  Centros de Investigación
6. Correo electrónico
7. Página Web, 8. Matriz de información 9. Validación con 217 personas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PBI_CV_73744D90_4DC9_4F18_8BA5_EE8FA5C98035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Objetivo 1. Fin de la pobreza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Objetivo 2. Hambre cero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Objetivo 3. Salud y Bienestar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Objetivo 4. Educación de calidad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Objetivo 6. Agua y saneamiento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Objetivo 7. Energía  Asequible y no contaminante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Objetivo 8. Trabajo decente y crecimiento económico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Objetivo 9. Industria, innovación e infraestructuras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Objetivo 10. Reducción de las desigualdades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Objetivo 11. Ciudades y Comunidades Sostenibles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Objetivo 12. Producción y consumo responsables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Objetivo 13. Acción por el clima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Objetivo 14. Vida Submarina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Objetivo 15. Vida de ecosistemas terrestres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Objetivo 16. Paz, husticia e instituciones sólidas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Objetivo 17. Alianzas para lograr los objetivos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Objetivo 5. Igualdad de género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donutChart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tableEx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hundredPercentStackedBarChart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lineClusteredColumnComboChart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tableEx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tableEx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tableEx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PBI_CV_73744D90_4DC9_4F18_8BA5_EE8FA5C98035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tableEx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tableEx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9b6ec63-4476-4c48-8d42-251bfc02359b/ReportSection925aea90978a8332d0ca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9b6ec63-4476-4c48-8d42-251bfc02359b/ReportSection749ab9a0800d0717a690?pbi_source=PowerPoin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c.ac.cr/cumplimiento-tec-objetivos-desarrollo-sostenible-ods-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9b6ec63-4476-4c48-8d42-251bfc02359b/ReportSectionfe8e1af01260e5dacb81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9b6ec63-4476-4c48-8d42-251bfc02359b/ReportSection92efcf6a201ddc1a65a9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9b6ec63-4476-4c48-8d42-251bfc02359b/ReportSectiond1de652a30a49317c29a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9b6ec63-4476-4c48-8d42-251bfc02359b/ReportSection8f5142400c25a279655d?pbi_source=PowerPoin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9b6ec63-4476-4c48-8d42-251bfc02359b/ReportSection76f70558150d6a926785?pbi_source=PowerPoin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9b6ec63-4476-4c48-8d42-251bfc02359b/ReportSectiona58e8053bc319719d0e5?pbi_source=PowerPoin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9b6ec63-4476-4c48-8d42-251bfc02359b/ReportSectiond24ae3742ae228a20067?pbi_source=PowerPoin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, image, textbox, textbox, textbox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Portada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, textbox, textbox, image, image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Trabajo actual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, textbox, image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5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Introducción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, image, image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Metodología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PBI_CV_73744D90_4DC9_4F18_8BA5_EE8FA5C98035, slicer, slicer, textbox, card, image, slicer, slicer, slicer, slicer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Objetivos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basicShape, basicShape, basicShape, basicShape, basicShape, basicShape, basicShape, basicShape, basicShape, basicShape, basicShape, basicShape, basicShape, basicShape, basicShape, basicShape, basicShape, clusteredBarChart, card, clusteredBarChart, card, image, image, clusteredBarChart, clusteredBarChart, clusteredBarChart, clusteredBarChart, clusteredBarChart, clusteredBarChart, clusteredBarChart, clusteredBarChart, clusteredBarChart, clusteredBarChart, clusteredBarChart, clusteredBarChart, clusteredBarChart, clusteredBarChart, clusteredBarChart, card, card, card, card, card, card, card, card, card, card, card, card, card, card, card, image, image, image, image, image, image, image, image, image, image, image, image, image, image, textbox, image, card, slicer, slicer, slicer, slicer, slicer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Metas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donutChart, tableEx, hundredPercentStackedBarChart, textbox, card, slicer, slicer, slicer, slicer, slicer, slicer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Eje (PLANES)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, card, lineClusteredColumnComboChart, slicer, tableEx, slicer, slicer, slicer, slicer, slicer, slicer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Dependencias ITCR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ableEx, tableEx, PBI_CV_73744D90_4DC9_4F18_8BA5_EE8FA5C98035, textbox, card, slicer, slicer, slicer, slicer, slicer, slicer, slicer, slicer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Acciones realizadas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ableEx, textbox, card, card, tableEx, slicer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Metas sin abordar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1425</TotalTime>
  <Words>907</Words>
  <Application>Microsoft Office PowerPoint</Application>
  <PresentationFormat>Panorámica</PresentationFormat>
  <Paragraphs>426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Custom Design</vt:lpstr>
      <vt:lpstr>Portada</vt:lpstr>
      <vt:lpstr>Introducción</vt:lpstr>
      <vt:lpstr>Metodología</vt:lpstr>
      <vt:lpstr>Objetivos</vt:lpstr>
      <vt:lpstr>Metas</vt:lpstr>
      <vt:lpstr>Eje (PLANES)</vt:lpstr>
      <vt:lpstr>Dependencias ITCR</vt:lpstr>
      <vt:lpstr>Acciones realizadas</vt:lpstr>
      <vt:lpstr>Metas sin abordar</vt:lpstr>
      <vt:lpstr>Trabajo actual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Tatiana Fernandez Martin</cp:lastModifiedBy>
  <cp:revision>7</cp:revision>
  <dcterms:created xsi:type="dcterms:W3CDTF">2016-09-04T11:54:55Z</dcterms:created>
  <dcterms:modified xsi:type="dcterms:W3CDTF">2021-06-15T16:49:44Z</dcterms:modified>
</cp:coreProperties>
</file>