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42"/>
  </p:notesMasterIdLst>
  <p:handoutMasterIdLst>
    <p:handoutMasterId r:id="rId43"/>
  </p:handoutMasterIdLst>
  <p:sldIdLst>
    <p:sldId id="256" r:id="rId5"/>
    <p:sldId id="407" r:id="rId6"/>
    <p:sldId id="379" r:id="rId7"/>
    <p:sldId id="408" r:id="rId8"/>
    <p:sldId id="369" r:id="rId9"/>
    <p:sldId id="312" r:id="rId10"/>
    <p:sldId id="381" r:id="rId11"/>
    <p:sldId id="403" r:id="rId12"/>
    <p:sldId id="404" r:id="rId13"/>
    <p:sldId id="405" r:id="rId14"/>
    <p:sldId id="406" r:id="rId15"/>
    <p:sldId id="399" r:id="rId16"/>
    <p:sldId id="400" r:id="rId17"/>
    <p:sldId id="415" r:id="rId18"/>
    <p:sldId id="280" r:id="rId19"/>
    <p:sldId id="373" r:id="rId20"/>
    <p:sldId id="315" r:id="rId21"/>
    <p:sldId id="386" r:id="rId22"/>
    <p:sldId id="269" r:id="rId23"/>
    <p:sldId id="270" r:id="rId24"/>
    <p:sldId id="387" r:id="rId25"/>
    <p:sldId id="396" r:id="rId26"/>
    <p:sldId id="397" r:id="rId27"/>
    <p:sldId id="389" r:id="rId28"/>
    <p:sldId id="398" r:id="rId29"/>
    <p:sldId id="360" r:id="rId30"/>
    <p:sldId id="414" r:id="rId31"/>
    <p:sldId id="409" r:id="rId32"/>
    <p:sldId id="361" r:id="rId33"/>
    <p:sldId id="362" r:id="rId34"/>
    <p:sldId id="363" r:id="rId35"/>
    <p:sldId id="364" r:id="rId36"/>
    <p:sldId id="416" r:id="rId37"/>
    <p:sldId id="384" r:id="rId38"/>
    <p:sldId id="385" r:id="rId39"/>
    <p:sldId id="318" r:id="rId40"/>
    <p:sldId id="264" r:id="rId41"/>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426156-2D07-8643-CAFF-2EC69BF62003}" name="Gestion Ambiental" initials="GA" userId="S::ga@itcr.ac.cr::30bf4951-a250-4b68-974f-041e4451d02c" providerId="AD"/>
  <p188:author id="{A828F2A3-DAAF-E4DB-B6EA-5AEE68F9F00B}" name="Andrea Acuna Piedra" initials="AAP" userId="S::anacuna@itcr.ac.cr::d06becc0-f119-4dd8-bdd8-3590f7838a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AE8"/>
    <a:srgbClr val="FF6600"/>
    <a:srgbClr val="12A99F"/>
    <a:srgbClr val="92D7D4"/>
    <a:srgbClr val="DAF1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F0C190-4C33-C31F-0A25-8243F1D26525}" v="1" dt="2024-10-23T21:21:28.67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stion Ambiental" userId="30bf4951-a250-4b68-974f-041e4451d02c" providerId="ADAL" clId="{E7E77D8D-9A94-434D-8F6F-442EB3488859}"/>
    <pc:docChg chg="undo custSel addSld delSld modSld sldOrd">
      <pc:chgData name="Gestion Ambiental" userId="30bf4951-a250-4b68-974f-041e4451d02c" providerId="ADAL" clId="{E7E77D8D-9A94-434D-8F6F-442EB3488859}" dt="2024-02-08T21:38:34.656" v="595" actId="6549"/>
      <pc:docMkLst>
        <pc:docMk/>
      </pc:docMkLst>
      <pc:sldChg chg="modSp mod">
        <pc:chgData name="Gestion Ambiental" userId="30bf4951-a250-4b68-974f-041e4451d02c" providerId="ADAL" clId="{E7E77D8D-9A94-434D-8F6F-442EB3488859}" dt="2024-02-08T21:04:56.309" v="362" actId="207"/>
        <pc:sldMkLst>
          <pc:docMk/>
          <pc:sldMk cId="0" sldId="280"/>
        </pc:sldMkLst>
        <pc:spChg chg="mod">
          <ac:chgData name="Gestion Ambiental" userId="30bf4951-a250-4b68-974f-041e4451d02c" providerId="ADAL" clId="{E7E77D8D-9A94-434D-8F6F-442EB3488859}" dt="2024-02-08T21:04:56.309" v="362" actId="207"/>
          <ac:spMkLst>
            <pc:docMk/>
            <pc:sldMk cId="0" sldId="280"/>
            <ac:spMk id="428" creationId="{00000000-0000-0000-0000-000000000000}"/>
          </ac:spMkLst>
        </pc:spChg>
      </pc:sldChg>
      <pc:sldChg chg="del">
        <pc:chgData name="Gestion Ambiental" userId="30bf4951-a250-4b68-974f-041e4451d02c" providerId="ADAL" clId="{E7E77D8D-9A94-434D-8F6F-442EB3488859}" dt="2024-02-08T21:11:37.569" v="462" actId="2696"/>
        <pc:sldMkLst>
          <pc:docMk/>
          <pc:sldMk cId="1758097066" sldId="316"/>
        </pc:sldMkLst>
      </pc:sldChg>
      <pc:sldChg chg="addSp delSp modSp mod ord modNotesTx">
        <pc:chgData name="Gestion Ambiental" userId="30bf4951-a250-4b68-974f-041e4451d02c" providerId="ADAL" clId="{E7E77D8D-9A94-434D-8F6F-442EB3488859}" dt="2024-02-08T21:38:34.656" v="595" actId="6549"/>
        <pc:sldMkLst>
          <pc:docMk/>
          <pc:sldMk cId="3741051495" sldId="318"/>
        </pc:sldMkLst>
        <pc:spChg chg="add del mod">
          <ac:chgData name="Gestion Ambiental" userId="30bf4951-a250-4b68-974f-041e4451d02c" providerId="ADAL" clId="{E7E77D8D-9A94-434D-8F6F-442EB3488859}" dt="2024-02-08T21:36:50.780" v="544" actId="478"/>
          <ac:spMkLst>
            <pc:docMk/>
            <pc:sldMk cId="3741051495" sldId="318"/>
            <ac:spMk id="9" creationId="{A7F7FC7F-DE6F-966B-82CD-5C84688737DF}"/>
          </ac:spMkLst>
        </pc:spChg>
        <pc:spChg chg="mod">
          <ac:chgData name="Gestion Ambiental" userId="30bf4951-a250-4b68-974f-041e4451d02c" providerId="ADAL" clId="{E7E77D8D-9A94-434D-8F6F-442EB3488859}" dt="2024-02-08T21:37:51.146" v="592" actId="1076"/>
          <ac:spMkLst>
            <pc:docMk/>
            <pc:sldMk cId="3741051495" sldId="318"/>
            <ac:spMk id="11" creationId="{5AE42DC4-5A48-72A7-6A6E-B3A38224C59C}"/>
          </ac:spMkLst>
        </pc:spChg>
        <pc:spChg chg="del">
          <ac:chgData name="Gestion Ambiental" userId="30bf4951-a250-4b68-974f-041e4451d02c" providerId="ADAL" clId="{E7E77D8D-9A94-434D-8F6F-442EB3488859}" dt="2024-02-08T21:36:47.323" v="541" actId="478"/>
          <ac:spMkLst>
            <pc:docMk/>
            <pc:sldMk cId="3741051495" sldId="318"/>
            <ac:spMk id="15" creationId="{0612DD5A-7DED-A483-4E5A-3DBF730EE639}"/>
          </ac:spMkLst>
        </pc:spChg>
        <pc:spChg chg="del">
          <ac:chgData name="Gestion Ambiental" userId="30bf4951-a250-4b68-974f-041e4451d02c" providerId="ADAL" clId="{E7E77D8D-9A94-434D-8F6F-442EB3488859}" dt="2024-02-08T21:36:49.056" v="543" actId="478"/>
          <ac:spMkLst>
            <pc:docMk/>
            <pc:sldMk cId="3741051495" sldId="318"/>
            <ac:spMk id="17" creationId="{86CDBC4B-95EE-6155-979A-39ABF9B13035}"/>
          </ac:spMkLst>
        </pc:spChg>
        <pc:spChg chg="mod">
          <ac:chgData name="Gestion Ambiental" userId="30bf4951-a250-4b68-974f-041e4451d02c" providerId="ADAL" clId="{E7E77D8D-9A94-434D-8F6F-442EB3488859}" dt="2024-02-08T21:37:53.965" v="593" actId="14100"/>
          <ac:spMkLst>
            <pc:docMk/>
            <pc:sldMk cId="3741051495" sldId="318"/>
            <ac:spMk id="24" creationId="{1E4F6AA1-9B74-2463-7B05-4745892A0501}"/>
          </ac:spMkLst>
        </pc:spChg>
        <pc:picChg chg="del mod">
          <ac:chgData name="Gestion Ambiental" userId="30bf4951-a250-4b68-974f-041e4451d02c" providerId="ADAL" clId="{E7E77D8D-9A94-434D-8F6F-442EB3488859}" dt="2024-02-08T21:36:25.500" v="520" actId="478"/>
          <ac:picMkLst>
            <pc:docMk/>
            <pc:sldMk cId="3741051495" sldId="318"/>
            <ac:picMk id="3" creationId="{2CE9B4FF-2206-45BD-249C-D100D5097197}"/>
          </ac:picMkLst>
        </pc:picChg>
        <pc:picChg chg="add del mod">
          <ac:chgData name="Gestion Ambiental" userId="30bf4951-a250-4b68-974f-041e4451d02c" providerId="ADAL" clId="{E7E77D8D-9A94-434D-8F6F-442EB3488859}" dt="2024-02-08T21:36:27.129" v="521" actId="478"/>
          <ac:picMkLst>
            <pc:docMk/>
            <pc:sldMk cId="3741051495" sldId="318"/>
            <ac:picMk id="4" creationId="{605F3BFC-659B-A589-0F76-47661C9AAFD5}"/>
          </ac:picMkLst>
        </pc:picChg>
        <pc:picChg chg="add mod">
          <ac:chgData name="Gestion Ambiental" userId="30bf4951-a250-4b68-974f-041e4451d02c" providerId="ADAL" clId="{E7E77D8D-9A94-434D-8F6F-442EB3488859}" dt="2024-02-08T21:36:35.730" v="525" actId="1076"/>
          <ac:picMkLst>
            <pc:docMk/>
            <pc:sldMk cId="3741051495" sldId="318"/>
            <ac:picMk id="6" creationId="{21B32BF2-C23C-DC5D-99A0-1AAA9DDCE162}"/>
          </ac:picMkLst>
        </pc:picChg>
      </pc:sldChg>
      <pc:sldChg chg="add">
        <pc:chgData name="Gestion Ambiental" userId="30bf4951-a250-4b68-974f-041e4451d02c" providerId="ADAL" clId="{E7E77D8D-9A94-434D-8F6F-442EB3488859}" dt="2024-02-08T21:09:57.320" v="402"/>
        <pc:sldMkLst>
          <pc:docMk/>
          <pc:sldMk cId="447443593" sldId="373"/>
        </pc:sldMkLst>
      </pc:sldChg>
      <pc:sldChg chg="add">
        <pc:chgData name="Gestion Ambiental" userId="30bf4951-a250-4b68-974f-041e4451d02c" providerId="ADAL" clId="{E7E77D8D-9A94-434D-8F6F-442EB3488859}" dt="2024-02-08T21:13:18.978" v="471"/>
        <pc:sldMkLst>
          <pc:docMk/>
          <pc:sldMk cId="336997174" sldId="384"/>
        </pc:sldMkLst>
      </pc:sldChg>
      <pc:sldChg chg="add">
        <pc:chgData name="Gestion Ambiental" userId="30bf4951-a250-4b68-974f-041e4451d02c" providerId="ADAL" clId="{E7E77D8D-9A94-434D-8F6F-442EB3488859}" dt="2024-02-08T21:13:18.978" v="471"/>
        <pc:sldMkLst>
          <pc:docMk/>
          <pc:sldMk cId="2375400240" sldId="385"/>
        </pc:sldMkLst>
      </pc:sldChg>
      <pc:sldChg chg="modSp mod">
        <pc:chgData name="Gestion Ambiental" userId="30bf4951-a250-4b68-974f-041e4451d02c" providerId="ADAL" clId="{E7E77D8D-9A94-434D-8F6F-442EB3488859}" dt="2024-02-08T21:05:42.897" v="372" actId="27636"/>
        <pc:sldMkLst>
          <pc:docMk/>
          <pc:sldMk cId="2513985429" sldId="398"/>
        </pc:sldMkLst>
        <pc:spChg chg="mod">
          <ac:chgData name="Gestion Ambiental" userId="30bf4951-a250-4b68-974f-041e4451d02c" providerId="ADAL" clId="{E7E77D8D-9A94-434D-8F6F-442EB3488859}" dt="2024-02-08T21:05:42.897" v="372" actId="27636"/>
          <ac:spMkLst>
            <pc:docMk/>
            <pc:sldMk cId="2513985429" sldId="398"/>
            <ac:spMk id="11" creationId="{D5833C9C-9668-47C4-9361-96A844059E15}"/>
          </ac:spMkLst>
        </pc:spChg>
      </pc:sldChg>
      <pc:sldChg chg="add del">
        <pc:chgData name="Gestion Ambiental" userId="30bf4951-a250-4b68-974f-041e4451d02c" providerId="ADAL" clId="{E7E77D8D-9A94-434D-8F6F-442EB3488859}" dt="2024-02-08T21:11:37.569" v="462" actId="2696"/>
        <pc:sldMkLst>
          <pc:docMk/>
          <pc:sldMk cId="569044954" sldId="402"/>
        </pc:sldMkLst>
      </pc:sldChg>
      <pc:sldChg chg="modNotesTx">
        <pc:chgData name="Gestion Ambiental" userId="30bf4951-a250-4b68-974f-041e4451d02c" providerId="ADAL" clId="{E7E77D8D-9A94-434D-8F6F-442EB3488859}" dt="2024-02-08T21:06:04.794" v="388" actId="20577"/>
        <pc:sldMkLst>
          <pc:docMk/>
          <pc:sldMk cId="1825280218" sldId="414"/>
        </pc:sldMkLst>
      </pc:sldChg>
      <pc:sldChg chg="addSp delSp modSp mod ord modClrScheme delAnim modAnim chgLayout modNotesTx">
        <pc:chgData name="Gestion Ambiental" userId="30bf4951-a250-4b68-974f-041e4451d02c" providerId="ADAL" clId="{E7E77D8D-9A94-434D-8F6F-442EB3488859}" dt="2024-02-08T21:04:22.659" v="355" actId="1076"/>
        <pc:sldMkLst>
          <pc:docMk/>
          <pc:sldMk cId="2918768737" sldId="415"/>
        </pc:sldMkLst>
        <pc:spChg chg="del mod ord">
          <ac:chgData name="Gestion Ambiental" userId="30bf4951-a250-4b68-974f-041e4451d02c" providerId="ADAL" clId="{E7E77D8D-9A94-434D-8F6F-442EB3488859}" dt="2024-02-08T20:50:03.016" v="0" actId="700"/>
          <ac:spMkLst>
            <pc:docMk/>
            <pc:sldMk cId="2918768737" sldId="415"/>
            <ac:spMk id="2" creationId="{70FCB431-8153-CCD1-66D6-48D6A048DD62}"/>
          </ac:spMkLst>
        </pc:spChg>
        <pc:spChg chg="del mod ord">
          <ac:chgData name="Gestion Ambiental" userId="30bf4951-a250-4b68-974f-041e4451d02c" providerId="ADAL" clId="{E7E77D8D-9A94-434D-8F6F-442EB3488859}" dt="2024-02-08T20:50:03.016" v="0" actId="700"/>
          <ac:spMkLst>
            <pc:docMk/>
            <pc:sldMk cId="2918768737" sldId="415"/>
            <ac:spMk id="3" creationId="{778C4676-0D82-9CCA-722C-A4CEE7408E20}"/>
          </ac:spMkLst>
        </pc:spChg>
        <pc:spChg chg="del">
          <ac:chgData name="Gestion Ambiental" userId="30bf4951-a250-4b68-974f-041e4451d02c" providerId="ADAL" clId="{E7E77D8D-9A94-434D-8F6F-442EB3488859}" dt="2024-02-08T20:50:03.016" v="0" actId="700"/>
          <ac:spMkLst>
            <pc:docMk/>
            <pc:sldMk cId="2918768737" sldId="415"/>
            <ac:spMk id="4" creationId="{92EC6D79-DFFF-840E-41CD-E9FF6218A7F3}"/>
          </ac:spMkLst>
        </pc:spChg>
        <pc:spChg chg="add del mod ord">
          <ac:chgData name="Gestion Ambiental" userId="30bf4951-a250-4b68-974f-041e4451d02c" providerId="ADAL" clId="{E7E77D8D-9A94-434D-8F6F-442EB3488859}" dt="2024-02-08T20:50:53.022" v="47"/>
          <ac:spMkLst>
            <pc:docMk/>
            <pc:sldMk cId="2918768737" sldId="415"/>
            <ac:spMk id="5" creationId="{24BE6281-48CF-1359-5B32-E1546CE3CE1F}"/>
          </ac:spMkLst>
        </pc:spChg>
        <pc:spChg chg="add mod ord">
          <ac:chgData name="Gestion Ambiental" userId="30bf4951-a250-4b68-974f-041e4451d02c" providerId="ADAL" clId="{E7E77D8D-9A94-434D-8F6F-442EB3488859}" dt="2024-02-08T21:03:55.112" v="342" actId="1076"/>
          <ac:spMkLst>
            <pc:docMk/>
            <pc:sldMk cId="2918768737" sldId="415"/>
            <ac:spMk id="6" creationId="{CA6082E3-470E-AC2E-7473-4B97B402DBC7}"/>
          </ac:spMkLst>
        </pc:spChg>
        <pc:spChg chg="add del mod ord">
          <ac:chgData name="Gestion Ambiental" userId="30bf4951-a250-4b68-974f-041e4451d02c" providerId="ADAL" clId="{E7E77D8D-9A94-434D-8F6F-442EB3488859}" dt="2024-02-08T20:50:53.022" v="47"/>
          <ac:spMkLst>
            <pc:docMk/>
            <pc:sldMk cId="2918768737" sldId="415"/>
            <ac:spMk id="7" creationId="{1E6998E6-9519-1242-AEE5-1E78A92924E8}"/>
          </ac:spMkLst>
        </pc:spChg>
        <pc:spChg chg="add del mod ord">
          <ac:chgData name="Gestion Ambiental" userId="30bf4951-a250-4b68-974f-041e4451d02c" providerId="ADAL" clId="{E7E77D8D-9A94-434D-8F6F-442EB3488859}" dt="2024-02-08T20:51:18.789" v="61" actId="478"/>
          <ac:spMkLst>
            <pc:docMk/>
            <pc:sldMk cId="2918768737" sldId="415"/>
            <ac:spMk id="8" creationId="{CCB11FD3-C4C5-114F-AA14-0B5D9D26418A}"/>
          </ac:spMkLst>
        </pc:spChg>
        <pc:spChg chg="add del mod ord">
          <ac:chgData name="Gestion Ambiental" userId="30bf4951-a250-4b68-974f-041e4451d02c" providerId="ADAL" clId="{E7E77D8D-9A94-434D-8F6F-442EB3488859}" dt="2024-02-08T20:51:16.495" v="60" actId="478"/>
          <ac:spMkLst>
            <pc:docMk/>
            <pc:sldMk cId="2918768737" sldId="415"/>
            <ac:spMk id="9" creationId="{B6295C58-017B-5826-0463-DAC0DC4CF8DB}"/>
          </ac:spMkLst>
        </pc:spChg>
        <pc:spChg chg="add del mod ord">
          <ac:chgData name="Gestion Ambiental" userId="30bf4951-a250-4b68-974f-041e4451d02c" providerId="ADAL" clId="{E7E77D8D-9A94-434D-8F6F-442EB3488859}" dt="2024-02-08T20:51:49.375" v="72"/>
          <ac:spMkLst>
            <pc:docMk/>
            <pc:sldMk cId="2918768737" sldId="415"/>
            <ac:spMk id="10" creationId="{36AFADD2-4C89-D6CC-C5B2-5661AEE2939D}"/>
          </ac:spMkLst>
        </pc:spChg>
        <pc:spChg chg="add del mod ord">
          <ac:chgData name="Gestion Ambiental" userId="30bf4951-a250-4b68-974f-041e4451d02c" providerId="ADAL" clId="{E7E77D8D-9A94-434D-8F6F-442EB3488859}" dt="2024-02-08T20:51:53.381" v="74" actId="478"/>
          <ac:spMkLst>
            <pc:docMk/>
            <pc:sldMk cId="2918768737" sldId="415"/>
            <ac:spMk id="11" creationId="{FF6AFCA6-B637-9A27-39D2-6142EDD2EA94}"/>
          </ac:spMkLst>
        </pc:spChg>
        <pc:spChg chg="add del mod">
          <ac:chgData name="Gestion Ambiental" userId="30bf4951-a250-4b68-974f-041e4451d02c" providerId="ADAL" clId="{E7E77D8D-9A94-434D-8F6F-442EB3488859}" dt="2024-02-08T20:52:42.688" v="79"/>
          <ac:spMkLst>
            <pc:docMk/>
            <pc:sldMk cId="2918768737" sldId="415"/>
            <ac:spMk id="18" creationId="{447E91B4-9278-CB99-DE00-F1A7D18AAA53}"/>
          </ac:spMkLst>
        </pc:spChg>
        <pc:picChg chg="add mod modCrop">
          <ac:chgData name="Gestion Ambiental" userId="30bf4951-a250-4b68-974f-041e4451d02c" providerId="ADAL" clId="{E7E77D8D-9A94-434D-8F6F-442EB3488859}" dt="2024-02-08T20:51:42.605" v="71" actId="1076"/>
          <ac:picMkLst>
            <pc:docMk/>
            <pc:sldMk cId="2918768737" sldId="415"/>
            <ac:picMk id="13" creationId="{34297439-F357-BA29-5E12-0844DCB2E685}"/>
          </ac:picMkLst>
        </pc:picChg>
        <pc:picChg chg="add mod modCrop">
          <ac:chgData name="Gestion Ambiental" userId="30bf4951-a250-4b68-974f-041e4451d02c" providerId="ADAL" clId="{E7E77D8D-9A94-434D-8F6F-442EB3488859}" dt="2024-02-08T20:51:38.190" v="70" actId="732"/>
          <ac:picMkLst>
            <pc:docMk/>
            <pc:sldMk cId="2918768737" sldId="415"/>
            <ac:picMk id="15" creationId="{7C0E7A4B-ED66-CB68-88D3-E5887A778919}"/>
          </ac:picMkLst>
        </pc:picChg>
        <pc:picChg chg="add del mod">
          <ac:chgData name="Gestion Ambiental" userId="30bf4951-a250-4b68-974f-041e4451d02c" providerId="ADAL" clId="{E7E77D8D-9A94-434D-8F6F-442EB3488859}" dt="2024-02-08T20:52:41.280" v="78" actId="478"/>
          <ac:picMkLst>
            <pc:docMk/>
            <pc:sldMk cId="2918768737" sldId="415"/>
            <ac:picMk id="16" creationId="{0221A5E3-E2AB-D164-925C-7CFC3F136FD1}"/>
          </ac:picMkLst>
        </pc:picChg>
        <pc:picChg chg="add mod modCrop">
          <ac:chgData name="Gestion Ambiental" userId="30bf4951-a250-4b68-974f-041e4451d02c" providerId="ADAL" clId="{E7E77D8D-9A94-434D-8F6F-442EB3488859}" dt="2024-02-08T20:53:06.134" v="90" actId="14100"/>
          <ac:picMkLst>
            <pc:docMk/>
            <pc:sldMk cId="2918768737" sldId="415"/>
            <ac:picMk id="20" creationId="{810D39D0-53E8-CBBD-23A5-CB51C445D3F8}"/>
          </ac:picMkLst>
        </pc:picChg>
        <pc:picChg chg="add mod">
          <ac:chgData name="Gestion Ambiental" userId="30bf4951-a250-4b68-974f-041e4451d02c" providerId="ADAL" clId="{E7E77D8D-9A94-434D-8F6F-442EB3488859}" dt="2024-02-08T21:04:22.659" v="355" actId="1076"/>
          <ac:picMkLst>
            <pc:docMk/>
            <pc:sldMk cId="2918768737" sldId="415"/>
            <ac:picMk id="1026" creationId="{25F0C253-BB31-F5A7-EAAF-FAC29695BCFD}"/>
          </ac:picMkLst>
        </pc:picChg>
      </pc:sldChg>
      <pc:sldChg chg="modSp del mod">
        <pc:chgData name="Gestion Ambiental" userId="30bf4951-a250-4b68-974f-041e4451d02c" providerId="ADAL" clId="{E7E77D8D-9A94-434D-8F6F-442EB3488859}" dt="2024-02-08T20:58:09.866" v="92" actId="2696"/>
        <pc:sldMkLst>
          <pc:docMk/>
          <pc:sldMk cId="2497806177" sldId="416"/>
        </pc:sldMkLst>
        <pc:spChg chg="mod">
          <ac:chgData name="Gestion Ambiental" userId="30bf4951-a250-4b68-974f-041e4451d02c" providerId="ADAL" clId="{E7E77D8D-9A94-434D-8F6F-442EB3488859}" dt="2024-02-08T20:50:53.516" v="48" actId="27636"/>
          <ac:spMkLst>
            <pc:docMk/>
            <pc:sldMk cId="2497806177" sldId="416"/>
            <ac:spMk id="5" creationId="{6BC57088-4DC4-711D-B4F1-663DAD8FD247}"/>
          </ac:spMkLst>
        </pc:spChg>
      </pc:sldChg>
      <pc:sldChg chg="addSp delSp modSp new del mod">
        <pc:chgData name="Gestion Ambiental" userId="30bf4951-a250-4b68-974f-041e4451d02c" providerId="ADAL" clId="{E7E77D8D-9A94-434D-8F6F-442EB3488859}" dt="2024-02-08T21:10:04.052" v="403" actId="2696"/>
        <pc:sldMkLst>
          <pc:docMk/>
          <pc:sldMk cId="3993549199" sldId="416"/>
        </pc:sldMkLst>
        <pc:spChg chg="del">
          <ac:chgData name="Gestion Ambiental" userId="30bf4951-a250-4b68-974f-041e4451d02c" providerId="ADAL" clId="{E7E77D8D-9A94-434D-8F6F-442EB3488859}" dt="2024-02-08T21:09:25.265" v="394"/>
          <ac:spMkLst>
            <pc:docMk/>
            <pc:sldMk cId="3993549199" sldId="416"/>
            <ac:spMk id="2" creationId="{1BB24ECD-1C1D-BFEA-BB72-1C57B1E39DED}"/>
          </ac:spMkLst>
        </pc:spChg>
        <pc:spChg chg="add mod">
          <ac:chgData name="Gestion Ambiental" userId="30bf4951-a250-4b68-974f-041e4451d02c" providerId="ADAL" clId="{E7E77D8D-9A94-434D-8F6F-442EB3488859}" dt="2024-02-08T21:09:39.147" v="401" actId="478"/>
          <ac:spMkLst>
            <pc:docMk/>
            <pc:sldMk cId="3993549199" sldId="416"/>
            <ac:spMk id="6" creationId="{38B1CC21-5E04-BBA4-A91A-902ECEFEB3F6}"/>
          </ac:spMkLst>
        </pc:spChg>
        <pc:picChg chg="add del mod">
          <ac:chgData name="Gestion Ambiental" userId="30bf4951-a250-4b68-974f-041e4451d02c" providerId="ADAL" clId="{E7E77D8D-9A94-434D-8F6F-442EB3488859}" dt="2024-02-08T21:09:39.147" v="401" actId="478"/>
          <ac:picMkLst>
            <pc:docMk/>
            <pc:sldMk cId="3993549199" sldId="416"/>
            <ac:picMk id="4" creationId="{7D2325D7-437C-0A9A-E55E-7601F5894208}"/>
          </ac:picMkLst>
        </pc:picChg>
      </pc:sldChg>
      <pc:sldChg chg="addSp modSp add mod">
        <pc:chgData name="Gestion Ambiental" userId="30bf4951-a250-4b68-974f-041e4451d02c" providerId="ADAL" clId="{E7E77D8D-9A94-434D-8F6F-442EB3488859}" dt="2024-02-08T21:36:06.792" v="515" actId="207"/>
        <pc:sldMkLst>
          <pc:docMk/>
          <pc:sldMk cId="4082316235" sldId="416"/>
        </pc:sldMkLst>
        <pc:spChg chg="add mod">
          <ac:chgData name="Gestion Ambiental" userId="30bf4951-a250-4b68-974f-041e4451d02c" providerId="ADAL" clId="{E7E77D8D-9A94-434D-8F6F-442EB3488859}" dt="2024-02-08T21:36:06.792" v="515" actId="207"/>
          <ac:spMkLst>
            <pc:docMk/>
            <pc:sldMk cId="4082316235" sldId="416"/>
            <ac:spMk id="2" creationId="{16637C62-A11B-FDCF-F133-C51460104D6A}"/>
          </ac:spMkLst>
        </pc:spChg>
      </pc:sldChg>
    </pc:docChg>
  </pc:docChgLst>
  <pc:docChgLst>
    <pc:chgData name="Gestion Ambiental" userId="S::ga@itcr.ac.cr::30bf4951-a250-4b68-974f-041e4451d02c" providerId="AD" clId="Web-{93CBBE3F-5F8E-5EA2-BB83-BD0CF0D9B66F}"/>
    <pc:docChg chg="modSld">
      <pc:chgData name="Gestion Ambiental" userId="S::ga@itcr.ac.cr::30bf4951-a250-4b68-974f-041e4451d02c" providerId="AD" clId="Web-{93CBBE3F-5F8E-5EA2-BB83-BD0CF0D9B66F}" dt="2024-02-09T22:19:43.132" v="18" actId="14100"/>
      <pc:docMkLst>
        <pc:docMk/>
      </pc:docMkLst>
      <pc:sldChg chg="modSp">
        <pc:chgData name="Gestion Ambiental" userId="S::ga@itcr.ac.cr::30bf4951-a250-4b68-974f-041e4451d02c" providerId="AD" clId="Web-{93CBBE3F-5F8E-5EA2-BB83-BD0CF0D9B66F}" dt="2024-02-09T22:01:43.012" v="1" actId="20577"/>
        <pc:sldMkLst>
          <pc:docMk/>
          <pc:sldMk cId="1739673178" sldId="369"/>
        </pc:sldMkLst>
        <pc:spChg chg="mod">
          <ac:chgData name="Gestion Ambiental" userId="S::ga@itcr.ac.cr::30bf4951-a250-4b68-974f-041e4451d02c" providerId="AD" clId="Web-{93CBBE3F-5F8E-5EA2-BB83-BD0CF0D9B66F}" dt="2024-02-09T22:01:43.012" v="1" actId="20577"/>
          <ac:spMkLst>
            <pc:docMk/>
            <pc:sldMk cId="1739673178" sldId="369"/>
            <ac:spMk id="6" creationId="{78AB8911-63B5-4A05-BB89-B058CEC67204}"/>
          </ac:spMkLst>
        </pc:spChg>
      </pc:sldChg>
      <pc:sldChg chg="modSp">
        <pc:chgData name="Gestion Ambiental" userId="S::ga@itcr.ac.cr::30bf4951-a250-4b68-974f-041e4451d02c" providerId="AD" clId="Web-{93CBBE3F-5F8E-5EA2-BB83-BD0CF0D9B66F}" dt="2024-02-09T22:05:50.221" v="6" actId="1076"/>
        <pc:sldMkLst>
          <pc:docMk/>
          <pc:sldMk cId="447443593" sldId="373"/>
        </pc:sldMkLst>
        <pc:picChg chg="mod">
          <ac:chgData name="Gestion Ambiental" userId="S::ga@itcr.ac.cr::30bf4951-a250-4b68-974f-041e4451d02c" providerId="AD" clId="Web-{93CBBE3F-5F8E-5EA2-BB83-BD0CF0D9B66F}" dt="2024-02-09T22:05:50.221" v="6" actId="1076"/>
          <ac:picMkLst>
            <pc:docMk/>
            <pc:sldMk cId="447443593" sldId="373"/>
            <ac:picMk id="15" creationId="{A004740F-956F-480D-A67C-224925A0CF66}"/>
          </ac:picMkLst>
        </pc:picChg>
      </pc:sldChg>
      <pc:sldChg chg="modSp">
        <pc:chgData name="Gestion Ambiental" userId="S::ga@itcr.ac.cr::30bf4951-a250-4b68-974f-041e4451d02c" providerId="AD" clId="Web-{93CBBE3F-5F8E-5EA2-BB83-BD0CF0D9B66F}" dt="2024-02-09T22:15:10.985" v="14" actId="20577"/>
        <pc:sldMkLst>
          <pc:docMk/>
          <pc:sldMk cId="336997174" sldId="384"/>
        </pc:sldMkLst>
        <pc:spChg chg="mod">
          <ac:chgData name="Gestion Ambiental" userId="S::ga@itcr.ac.cr::30bf4951-a250-4b68-974f-041e4451d02c" providerId="AD" clId="Web-{93CBBE3F-5F8E-5EA2-BB83-BD0CF0D9B66F}" dt="2024-02-09T22:15:10.985" v="14" actId="20577"/>
          <ac:spMkLst>
            <pc:docMk/>
            <pc:sldMk cId="336997174" sldId="384"/>
            <ac:spMk id="17" creationId="{7D9D457C-4CAB-4B37-B20C-83F10E0BFA58}"/>
          </ac:spMkLst>
        </pc:spChg>
      </pc:sldChg>
      <pc:sldChg chg="modSp">
        <pc:chgData name="Gestion Ambiental" userId="S::ga@itcr.ac.cr::30bf4951-a250-4b68-974f-041e4451d02c" providerId="AD" clId="Web-{93CBBE3F-5F8E-5EA2-BB83-BD0CF0D9B66F}" dt="2024-02-09T22:19:43.132" v="18" actId="14100"/>
        <pc:sldMkLst>
          <pc:docMk/>
          <pc:sldMk cId="2375400240" sldId="385"/>
        </pc:sldMkLst>
        <pc:spChg chg="mod">
          <ac:chgData name="Gestion Ambiental" userId="S::ga@itcr.ac.cr::30bf4951-a250-4b68-974f-041e4451d02c" providerId="AD" clId="Web-{93CBBE3F-5F8E-5EA2-BB83-BD0CF0D9B66F}" dt="2024-02-09T22:19:43.132" v="18" actId="14100"/>
          <ac:spMkLst>
            <pc:docMk/>
            <pc:sldMk cId="2375400240" sldId="385"/>
            <ac:spMk id="4" creationId="{9043210E-36A6-5C23-F678-25180EEFDAF3}"/>
          </ac:spMkLst>
        </pc:spChg>
      </pc:sldChg>
      <pc:sldChg chg="addSp delSp modSp">
        <pc:chgData name="Gestion Ambiental" userId="S::ga@itcr.ac.cr::30bf4951-a250-4b68-974f-041e4451d02c" providerId="AD" clId="Web-{93CBBE3F-5F8E-5EA2-BB83-BD0CF0D9B66F}" dt="2024-02-09T22:07:03.379" v="9"/>
        <pc:sldMkLst>
          <pc:docMk/>
          <pc:sldMk cId="2914982484" sldId="386"/>
        </pc:sldMkLst>
        <pc:spChg chg="add del mod">
          <ac:chgData name="Gestion Ambiental" userId="S::ga@itcr.ac.cr::30bf4951-a250-4b68-974f-041e4451d02c" providerId="AD" clId="Web-{93CBBE3F-5F8E-5EA2-BB83-BD0CF0D9B66F}" dt="2024-02-09T22:07:03.379" v="9"/>
          <ac:spMkLst>
            <pc:docMk/>
            <pc:sldMk cId="2914982484" sldId="386"/>
            <ac:spMk id="6" creationId="{F0E6553D-BCAA-EFF5-64B2-30CCE19AE772}"/>
          </ac:spMkLst>
        </pc:spChg>
        <pc:spChg chg="del mod">
          <ac:chgData name="Gestion Ambiental" userId="S::ga@itcr.ac.cr::30bf4951-a250-4b68-974f-041e4451d02c" providerId="AD" clId="Web-{93CBBE3F-5F8E-5EA2-BB83-BD0CF0D9B66F}" dt="2024-02-09T22:06:57.176" v="8"/>
          <ac:spMkLst>
            <pc:docMk/>
            <pc:sldMk cId="2914982484" sldId="386"/>
            <ac:spMk id="10" creationId="{CADE70CC-D269-43C1-A355-7AE0BAABE5F8}"/>
          </ac:spMkLst>
        </pc:spChg>
      </pc:sldChg>
      <pc:sldChg chg="modNotes">
        <pc:chgData name="Gestion Ambiental" userId="S::ga@itcr.ac.cr::30bf4951-a250-4b68-974f-041e4451d02c" providerId="AD" clId="Web-{93CBBE3F-5F8E-5EA2-BB83-BD0CF0D9B66F}" dt="2024-02-09T22:10:00.149" v="12"/>
        <pc:sldMkLst>
          <pc:docMk/>
          <pc:sldMk cId="3785585482" sldId="397"/>
        </pc:sldMkLst>
      </pc:sldChg>
      <pc:sldChg chg="modSp">
        <pc:chgData name="Gestion Ambiental" userId="S::ga@itcr.ac.cr::30bf4951-a250-4b68-974f-041e4451d02c" providerId="AD" clId="Web-{93CBBE3F-5F8E-5EA2-BB83-BD0CF0D9B66F}" dt="2024-02-09T22:02:45.138" v="2" actId="20577"/>
        <pc:sldMkLst>
          <pc:docMk/>
          <pc:sldMk cId="470477638" sldId="399"/>
        </pc:sldMkLst>
        <pc:spChg chg="mod">
          <ac:chgData name="Gestion Ambiental" userId="S::ga@itcr.ac.cr::30bf4951-a250-4b68-974f-041e4451d02c" providerId="AD" clId="Web-{93CBBE3F-5F8E-5EA2-BB83-BD0CF0D9B66F}" dt="2024-02-09T22:02:45.138" v="2" actId="20577"/>
          <ac:spMkLst>
            <pc:docMk/>
            <pc:sldMk cId="470477638" sldId="399"/>
            <ac:spMk id="4" creationId="{44A47492-B3D6-4452-8731-F846320712F4}"/>
          </ac:spMkLst>
        </pc:spChg>
      </pc:sldChg>
      <pc:sldChg chg="modSp">
        <pc:chgData name="Gestion Ambiental" userId="S::ga@itcr.ac.cr::30bf4951-a250-4b68-974f-041e4451d02c" providerId="AD" clId="Web-{93CBBE3F-5F8E-5EA2-BB83-BD0CF0D9B66F}" dt="2024-02-09T22:04:34.016" v="4" actId="1076"/>
        <pc:sldMkLst>
          <pc:docMk/>
          <pc:sldMk cId="2918768737" sldId="415"/>
        </pc:sldMkLst>
        <pc:picChg chg="mod">
          <ac:chgData name="Gestion Ambiental" userId="S::ga@itcr.ac.cr::30bf4951-a250-4b68-974f-041e4451d02c" providerId="AD" clId="Web-{93CBBE3F-5F8E-5EA2-BB83-BD0CF0D9B66F}" dt="2024-02-09T22:04:34.016" v="4" actId="1076"/>
          <ac:picMkLst>
            <pc:docMk/>
            <pc:sldMk cId="2918768737" sldId="415"/>
            <ac:picMk id="13" creationId="{34297439-F357-BA29-5E12-0844DCB2E685}"/>
          </ac:picMkLst>
        </pc:picChg>
      </pc:sldChg>
    </pc:docChg>
  </pc:docChgLst>
  <pc:docChgLst>
    <pc:chgData name="Gestion Ambiental" userId="S::ga@itcr.ac.cr::30bf4951-a250-4b68-974f-041e4451d02c" providerId="AD" clId="Web-{F9D7F4D0-6AA3-70E4-F49D-ABB44136B123}"/>
    <pc:docChg chg="addSld">
      <pc:chgData name="Gestion Ambiental" userId="S::ga@itcr.ac.cr::30bf4951-a250-4b68-974f-041e4451d02c" providerId="AD" clId="Web-{F9D7F4D0-6AA3-70E4-F49D-ABB44136B123}" dt="2024-02-08T20:48:05.550" v="1"/>
      <pc:docMkLst>
        <pc:docMk/>
      </pc:docMkLst>
      <pc:sldChg chg="new">
        <pc:chgData name="Gestion Ambiental" userId="S::ga@itcr.ac.cr::30bf4951-a250-4b68-974f-041e4451d02c" providerId="AD" clId="Web-{F9D7F4D0-6AA3-70E4-F49D-ABB44136B123}" dt="2024-02-08T20:47:55.659" v="0"/>
        <pc:sldMkLst>
          <pc:docMk/>
          <pc:sldMk cId="2918768737" sldId="415"/>
        </pc:sldMkLst>
      </pc:sldChg>
      <pc:sldChg chg="new">
        <pc:chgData name="Gestion Ambiental" userId="S::ga@itcr.ac.cr::30bf4951-a250-4b68-974f-041e4451d02c" providerId="AD" clId="Web-{F9D7F4D0-6AA3-70E4-F49D-ABB44136B123}" dt="2024-02-08T20:48:05.550" v="1"/>
        <pc:sldMkLst>
          <pc:docMk/>
          <pc:sldMk cId="2497806177" sldId="416"/>
        </pc:sldMkLst>
      </pc:sldChg>
    </pc:docChg>
  </pc:docChgLst>
  <pc:docChgLst>
    <pc:chgData name="Gestion Ambiental" userId="S::ga@itcr.ac.cr::30bf4951-a250-4b68-974f-041e4451d02c" providerId="AD" clId="Web-{65F0C190-4C33-C31F-0A25-8243F1D26525}"/>
    <pc:docChg chg="modSld">
      <pc:chgData name="Gestion Ambiental" userId="S::ga@itcr.ac.cr::30bf4951-a250-4b68-974f-041e4451d02c" providerId="AD" clId="Web-{65F0C190-4C33-C31F-0A25-8243F1D26525}" dt="2024-10-23T21:21:28.670" v="0"/>
      <pc:docMkLst>
        <pc:docMk/>
      </pc:docMkLst>
      <pc:sldChg chg="delSp">
        <pc:chgData name="Gestion Ambiental" userId="S::ga@itcr.ac.cr::30bf4951-a250-4b68-974f-041e4451d02c" providerId="AD" clId="Web-{65F0C190-4C33-C31F-0A25-8243F1D26525}" dt="2024-10-23T21:21:28.670" v="0"/>
        <pc:sldMkLst>
          <pc:docMk/>
          <pc:sldMk cId="0" sldId="270"/>
        </pc:sldMkLst>
        <pc:spChg chg="del">
          <ac:chgData name="Gestion Ambiental" userId="S::ga@itcr.ac.cr::30bf4951-a250-4b68-974f-041e4451d02c" providerId="AD" clId="Web-{65F0C190-4C33-C31F-0A25-8243F1D26525}" dt="2024-10-23T21:21:28.670" v="0"/>
          <ac:spMkLst>
            <pc:docMk/>
            <pc:sldMk cId="0" sldId="270"/>
            <ac:spMk id="278" creationId="{00000000-0000-0000-0000-000000000000}"/>
          </ac:spMkLst>
        </pc:spChg>
      </pc:sldChg>
    </pc:docChg>
  </pc:docChgLst>
  <pc:docChgLst>
    <pc:chgData name="Gestion Ambiental" userId="S::ga@itcr.ac.cr::30bf4951-a250-4b68-974f-041e4451d02c" providerId="AD" clId="Web-{A47D3C83-BC19-7FD2-EB27-334F24045E18}"/>
    <pc:docChg chg="modSld">
      <pc:chgData name="Gestion Ambiental" userId="S::ga@itcr.ac.cr::30bf4951-a250-4b68-974f-041e4451d02c" providerId="AD" clId="Web-{A47D3C83-BC19-7FD2-EB27-334F24045E18}" dt="2024-02-08T21:33:48.875" v="15"/>
      <pc:docMkLst>
        <pc:docMk/>
      </pc:docMkLst>
      <pc:sldChg chg="delSp">
        <pc:chgData name="Gestion Ambiental" userId="S::ga@itcr.ac.cr::30bf4951-a250-4b68-974f-041e4451d02c" providerId="AD" clId="Web-{A47D3C83-BC19-7FD2-EB27-334F24045E18}" dt="2024-02-08T21:33:48.875" v="15"/>
        <pc:sldMkLst>
          <pc:docMk/>
          <pc:sldMk cId="3741051495" sldId="318"/>
        </pc:sldMkLst>
        <pc:spChg chg="del">
          <ac:chgData name="Gestion Ambiental" userId="S::ga@itcr.ac.cr::30bf4951-a250-4b68-974f-041e4451d02c" providerId="AD" clId="Web-{A47D3C83-BC19-7FD2-EB27-334F24045E18}" dt="2024-02-08T21:33:48.875" v="15"/>
          <ac:spMkLst>
            <pc:docMk/>
            <pc:sldMk cId="3741051495" sldId="318"/>
            <ac:spMk id="7" creationId="{2DDE4A85-EA59-0B95-3BE3-724AC2BDA1B0}"/>
          </ac:spMkLst>
        </pc:spChg>
      </pc:sldChg>
      <pc:sldChg chg="modSp delCm modCm">
        <pc:chgData name="Gestion Ambiental" userId="S::ga@itcr.ac.cr::30bf4951-a250-4b68-974f-041e4451d02c" providerId="AD" clId="Web-{A47D3C83-BC19-7FD2-EB27-334F24045E18}" dt="2024-02-08T21:18:42.053" v="14" actId="20577"/>
        <pc:sldMkLst>
          <pc:docMk/>
          <pc:sldMk cId="336997174" sldId="384"/>
        </pc:sldMkLst>
        <pc:spChg chg="mod">
          <ac:chgData name="Gestion Ambiental" userId="S::ga@itcr.ac.cr::30bf4951-a250-4b68-974f-041e4451d02c" providerId="AD" clId="Web-{A47D3C83-BC19-7FD2-EB27-334F24045E18}" dt="2024-02-08T21:18:42.053" v="14" actId="20577"/>
          <ac:spMkLst>
            <pc:docMk/>
            <pc:sldMk cId="336997174" sldId="384"/>
            <ac:spMk id="22" creationId="{224F7ED4-E029-43C1-9708-588AD59F9093}"/>
          </ac:spMkLst>
        </pc:spChg>
        <pc:extLst>
          <p:ext xmlns:p="http://schemas.openxmlformats.org/presentationml/2006/main" uri="{D6D511B9-2390-475A-947B-AFAB55BFBCF1}">
            <pc226:cmChg xmlns:pc226="http://schemas.microsoft.com/office/powerpoint/2022/06/main/command" chg="del mod">
              <pc226:chgData name="Gestion Ambiental" userId="S::ga@itcr.ac.cr::30bf4951-a250-4b68-974f-041e4451d02c" providerId="AD" clId="Web-{A47D3C83-BC19-7FD2-EB27-334F24045E18}" dt="2024-02-08T21:18:20.787" v="2"/>
              <pc2:cmMkLst xmlns:pc2="http://schemas.microsoft.com/office/powerpoint/2019/9/main/command">
                <pc:docMk/>
                <pc:sldMk cId="336997174" sldId="384"/>
                <pc2:cmMk id="{BC990B42-73BF-436F-AA70-93EB83D62A95}"/>
              </pc2:cmMkLst>
            </pc226:cmChg>
            <pc226:cmChg xmlns:pc226="http://schemas.microsoft.com/office/powerpoint/2022/06/main/command" chg="del mod">
              <pc226:chgData name="Gestion Ambiental" userId="S::ga@itcr.ac.cr::30bf4951-a250-4b68-974f-041e4451d02c" providerId="AD" clId="Web-{A47D3C83-BC19-7FD2-EB27-334F24045E18}" dt="2024-02-08T21:18:22.537" v="3"/>
              <pc2:cmMkLst xmlns:pc2="http://schemas.microsoft.com/office/powerpoint/2019/9/main/command">
                <pc:docMk/>
                <pc:sldMk cId="336997174" sldId="384"/>
                <pc2:cmMk id="{06879BC1-51E9-4063-86C3-55228744EF74}"/>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C5592A-223A-43F1-88AE-7D5811C4EE92}" type="doc">
      <dgm:prSet loTypeId="urn:microsoft.com/office/officeart/2005/8/layout/process1" loCatId="process" qsTypeId="urn:microsoft.com/office/officeart/2005/8/quickstyle/simple1" qsCatId="simple" csTypeId="urn:microsoft.com/office/officeart/2005/8/colors/colorful5" csCatId="colorful" phldr="1"/>
      <dgm:spPr/>
    </dgm:pt>
    <dgm:pt modelId="{0682E7D4-0505-4F1A-91AB-5AD39A0B83BC}">
      <dgm:prSet phldrT="[Texto]" custT="1"/>
      <dgm:spPr/>
      <dgm:t>
        <a:bodyPr/>
        <a:lstStyle/>
        <a:p>
          <a:r>
            <a:rPr lang="es-ES" sz="2600">
              <a:latin typeface="Verdana" panose="020B0604030504040204" pitchFamily="34" charset="0"/>
              <a:ea typeface="Verdana" panose="020B0604030504040204" pitchFamily="34" charset="0"/>
            </a:rPr>
            <a:t>Trituradora</a:t>
          </a:r>
        </a:p>
      </dgm:t>
    </dgm:pt>
    <dgm:pt modelId="{8E6A1E26-5F65-44EA-A207-5215E5F4EF3C}" type="parTrans" cxnId="{94249986-7FBA-4537-BB9D-4E01A14609C5}">
      <dgm:prSet/>
      <dgm:spPr/>
      <dgm:t>
        <a:bodyPr/>
        <a:lstStyle/>
        <a:p>
          <a:endParaRPr lang="es-ES" sz="2600">
            <a:latin typeface="Verdana" panose="020B0604030504040204" pitchFamily="34" charset="0"/>
            <a:ea typeface="Verdana" panose="020B0604030504040204" pitchFamily="34" charset="0"/>
          </a:endParaRPr>
        </a:p>
      </dgm:t>
    </dgm:pt>
    <dgm:pt modelId="{2EB6E144-A52D-43BC-A53B-A896A3CC97FE}" type="sibTrans" cxnId="{94249986-7FBA-4537-BB9D-4E01A14609C5}">
      <dgm:prSet custT="1"/>
      <dgm:spPr/>
      <dgm:t>
        <a:bodyPr/>
        <a:lstStyle/>
        <a:p>
          <a:endParaRPr lang="es-ES" sz="2600">
            <a:latin typeface="Verdana" panose="020B0604030504040204" pitchFamily="34" charset="0"/>
            <a:ea typeface="Verdana" panose="020B0604030504040204" pitchFamily="34" charset="0"/>
          </a:endParaRPr>
        </a:p>
      </dgm:t>
    </dgm:pt>
    <dgm:pt modelId="{A7A01680-C66F-43FE-80A3-FFDAB86E820D}">
      <dgm:prSet phldrT="[Texto]" custT="1"/>
      <dgm:spPr/>
      <dgm:t>
        <a:bodyPr/>
        <a:lstStyle/>
        <a:p>
          <a:r>
            <a:rPr lang="es-ES" sz="2600">
              <a:latin typeface="Verdana" panose="020B0604030504040204" pitchFamily="34" charset="0"/>
              <a:ea typeface="Verdana" panose="020B0604030504040204" pitchFamily="34" charset="0"/>
            </a:rPr>
            <a:t>Extrusora</a:t>
          </a:r>
        </a:p>
      </dgm:t>
    </dgm:pt>
    <dgm:pt modelId="{696CB9FC-33E4-477E-A78B-888F1500ECD4}" type="parTrans" cxnId="{3BE4BF02-D03F-4838-A1AB-2DD55041C20A}">
      <dgm:prSet/>
      <dgm:spPr/>
      <dgm:t>
        <a:bodyPr/>
        <a:lstStyle/>
        <a:p>
          <a:endParaRPr lang="es-ES" sz="2600">
            <a:latin typeface="Verdana" panose="020B0604030504040204" pitchFamily="34" charset="0"/>
            <a:ea typeface="Verdana" panose="020B0604030504040204" pitchFamily="34" charset="0"/>
          </a:endParaRPr>
        </a:p>
      </dgm:t>
    </dgm:pt>
    <dgm:pt modelId="{360AD88E-C263-44AE-9280-047727A5C847}" type="sibTrans" cxnId="{3BE4BF02-D03F-4838-A1AB-2DD55041C20A}">
      <dgm:prSet custT="1"/>
      <dgm:spPr/>
      <dgm:t>
        <a:bodyPr/>
        <a:lstStyle/>
        <a:p>
          <a:endParaRPr lang="es-ES" sz="2600">
            <a:latin typeface="Verdana" panose="020B0604030504040204" pitchFamily="34" charset="0"/>
            <a:ea typeface="Verdana" panose="020B0604030504040204" pitchFamily="34" charset="0"/>
          </a:endParaRPr>
        </a:p>
      </dgm:t>
    </dgm:pt>
    <dgm:pt modelId="{36F58CDF-3EB0-4CED-BEF5-DBAF29694064}">
      <dgm:prSet phldrT="[Texto]" custT="1"/>
      <dgm:spPr/>
      <dgm:t>
        <a:bodyPr/>
        <a:lstStyle/>
        <a:p>
          <a:r>
            <a:rPr lang="es-ES" sz="2600">
              <a:latin typeface="Verdana" panose="020B0604030504040204" pitchFamily="34" charset="0"/>
              <a:ea typeface="Verdana" panose="020B0604030504040204" pitchFamily="34" charset="0"/>
            </a:rPr>
            <a:t>Compostera</a:t>
          </a:r>
        </a:p>
      </dgm:t>
    </dgm:pt>
    <dgm:pt modelId="{CE149517-59C2-4526-B873-7955BA3AB976}" type="parTrans" cxnId="{DC41B165-B958-4F78-9095-45E7FB65A119}">
      <dgm:prSet/>
      <dgm:spPr/>
      <dgm:t>
        <a:bodyPr/>
        <a:lstStyle/>
        <a:p>
          <a:endParaRPr lang="es-ES" sz="2600">
            <a:latin typeface="Verdana" panose="020B0604030504040204" pitchFamily="34" charset="0"/>
            <a:ea typeface="Verdana" panose="020B0604030504040204" pitchFamily="34" charset="0"/>
          </a:endParaRPr>
        </a:p>
      </dgm:t>
    </dgm:pt>
    <dgm:pt modelId="{24CD2A43-CE33-4527-8DAE-513BCCB262EA}" type="sibTrans" cxnId="{DC41B165-B958-4F78-9095-45E7FB65A119}">
      <dgm:prSet/>
      <dgm:spPr/>
      <dgm:t>
        <a:bodyPr/>
        <a:lstStyle/>
        <a:p>
          <a:endParaRPr lang="es-ES" sz="2600">
            <a:latin typeface="Verdana" panose="020B0604030504040204" pitchFamily="34" charset="0"/>
            <a:ea typeface="Verdana" panose="020B0604030504040204" pitchFamily="34" charset="0"/>
          </a:endParaRPr>
        </a:p>
      </dgm:t>
    </dgm:pt>
    <dgm:pt modelId="{D854D75B-338B-4210-A3D6-D5F87D0D9FA3}" type="pres">
      <dgm:prSet presAssocID="{CBC5592A-223A-43F1-88AE-7D5811C4EE92}" presName="Name0" presStyleCnt="0">
        <dgm:presLayoutVars>
          <dgm:dir/>
          <dgm:resizeHandles val="exact"/>
        </dgm:presLayoutVars>
      </dgm:prSet>
      <dgm:spPr/>
    </dgm:pt>
    <dgm:pt modelId="{20DDC2DF-34E6-4E06-8A8D-D40C537B19EC}" type="pres">
      <dgm:prSet presAssocID="{0682E7D4-0505-4F1A-91AB-5AD39A0B83BC}" presName="node" presStyleLbl="node1" presStyleIdx="0" presStyleCnt="3">
        <dgm:presLayoutVars>
          <dgm:bulletEnabled val="1"/>
        </dgm:presLayoutVars>
      </dgm:prSet>
      <dgm:spPr/>
    </dgm:pt>
    <dgm:pt modelId="{E8730E6E-94FC-4E78-96CC-E8F6E5DA1C6D}" type="pres">
      <dgm:prSet presAssocID="{2EB6E144-A52D-43BC-A53B-A896A3CC97FE}" presName="sibTrans" presStyleLbl="sibTrans2D1" presStyleIdx="0" presStyleCnt="2"/>
      <dgm:spPr/>
    </dgm:pt>
    <dgm:pt modelId="{FAA8E486-E6D1-41FE-B183-69D59DBFABFA}" type="pres">
      <dgm:prSet presAssocID="{2EB6E144-A52D-43BC-A53B-A896A3CC97FE}" presName="connectorText" presStyleLbl="sibTrans2D1" presStyleIdx="0" presStyleCnt="2"/>
      <dgm:spPr/>
    </dgm:pt>
    <dgm:pt modelId="{2A06422A-03FE-44CB-898E-72C9BAD98149}" type="pres">
      <dgm:prSet presAssocID="{A7A01680-C66F-43FE-80A3-FFDAB86E820D}" presName="node" presStyleLbl="node1" presStyleIdx="1" presStyleCnt="3">
        <dgm:presLayoutVars>
          <dgm:bulletEnabled val="1"/>
        </dgm:presLayoutVars>
      </dgm:prSet>
      <dgm:spPr/>
    </dgm:pt>
    <dgm:pt modelId="{FFED9D93-4FF6-4EA3-8A57-F10AF66B4D47}" type="pres">
      <dgm:prSet presAssocID="{360AD88E-C263-44AE-9280-047727A5C847}" presName="sibTrans" presStyleLbl="sibTrans2D1" presStyleIdx="1" presStyleCnt="2"/>
      <dgm:spPr/>
    </dgm:pt>
    <dgm:pt modelId="{8644CC36-8CFC-4E35-8C74-72A2738BB942}" type="pres">
      <dgm:prSet presAssocID="{360AD88E-C263-44AE-9280-047727A5C847}" presName="connectorText" presStyleLbl="sibTrans2D1" presStyleIdx="1" presStyleCnt="2"/>
      <dgm:spPr/>
    </dgm:pt>
    <dgm:pt modelId="{3403A466-A969-49C4-B3E4-042468A4F162}" type="pres">
      <dgm:prSet presAssocID="{36F58CDF-3EB0-4CED-BEF5-DBAF29694064}" presName="node" presStyleLbl="node1" presStyleIdx="2" presStyleCnt="3" custLinFactNeighborX="38434" custLinFactNeighborY="-7987">
        <dgm:presLayoutVars>
          <dgm:bulletEnabled val="1"/>
        </dgm:presLayoutVars>
      </dgm:prSet>
      <dgm:spPr/>
    </dgm:pt>
  </dgm:ptLst>
  <dgm:cxnLst>
    <dgm:cxn modelId="{3BE4BF02-D03F-4838-A1AB-2DD55041C20A}" srcId="{CBC5592A-223A-43F1-88AE-7D5811C4EE92}" destId="{A7A01680-C66F-43FE-80A3-FFDAB86E820D}" srcOrd="1" destOrd="0" parTransId="{696CB9FC-33E4-477E-A78B-888F1500ECD4}" sibTransId="{360AD88E-C263-44AE-9280-047727A5C847}"/>
    <dgm:cxn modelId="{4FD23508-B4F7-443C-B90A-93A0736C6B7C}" type="presOf" srcId="{2EB6E144-A52D-43BC-A53B-A896A3CC97FE}" destId="{FAA8E486-E6D1-41FE-B183-69D59DBFABFA}" srcOrd="1" destOrd="0" presId="urn:microsoft.com/office/officeart/2005/8/layout/process1"/>
    <dgm:cxn modelId="{1AF7900F-DAB1-40E9-AEB8-436BA8B7E6E1}" type="presOf" srcId="{0682E7D4-0505-4F1A-91AB-5AD39A0B83BC}" destId="{20DDC2DF-34E6-4E06-8A8D-D40C537B19EC}" srcOrd="0" destOrd="0" presId="urn:microsoft.com/office/officeart/2005/8/layout/process1"/>
    <dgm:cxn modelId="{01EC323E-4FEB-4B9D-91A5-33BEE52CCAEA}" type="presOf" srcId="{CBC5592A-223A-43F1-88AE-7D5811C4EE92}" destId="{D854D75B-338B-4210-A3D6-D5F87D0D9FA3}" srcOrd="0" destOrd="0" presId="urn:microsoft.com/office/officeart/2005/8/layout/process1"/>
    <dgm:cxn modelId="{DC41B165-B958-4F78-9095-45E7FB65A119}" srcId="{CBC5592A-223A-43F1-88AE-7D5811C4EE92}" destId="{36F58CDF-3EB0-4CED-BEF5-DBAF29694064}" srcOrd="2" destOrd="0" parTransId="{CE149517-59C2-4526-B873-7955BA3AB976}" sibTransId="{24CD2A43-CE33-4527-8DAE-513BCCB262EA}"/>
    <dgm:cxn modelId="{D7E3FC47-CE48-466C-8DA4-24B54F5331B8}" type="presOf" srcId="{2EB6E144-A52D-43BC-A53B-A896A3CC97FE}" destId="{E8730E6E-94FC-4E78-96CC-E8F6E5DA1C6D}" srcOrd="0" destOrd="0" presId="urn:microsoft.com/office/officeart/2005/8/layout/process1"/>
    <dgm:cxn modelId="{9A689F72-C077-4237-89DC-BA2548A711B8}" type="presOf" srcId="{360AD88E-C263-44AE-9280-047727A5C847}" destId="{8644CC36-8CFC-4E35-8C74-72A2738BB942}" srcOrd="1" destOrd="0" presId="urn:microsoft.com/office/officeart/2005/8/layout/process1"/>
    <dgm:cxn modelId="{E2F6245A-3E70-4E01-8AA0-EFC5853A05E8}" type="presOf" srcId="{360AD88E-C263-44AE-9280-047727A5C847}" destId="{FFED9D93-4FF6-4EA3-8A57-F10AF66B4D47}" srcOrd="0" destOrd="0" presId="urn:microsoft.com/office/officeart/2005/8/layout/process1"/>
    <dgm:cxn modelId="{94249986-7FBA-4537-BB9D-4E01A14609C5}" srcId="{CBC5592A-223A-43F1-88AE-7D5811C4EE92}" destId="{0682E7D4-0505-4F1A-91AB-5AD39A0B83BC}" srcOrd="0" destOrd="0" parTransId="{8E6A1E26-5F65-44EA-A207-5215E5F4EF3C}" sibTransId="{2EB6E144-A52D-43BC-A53B-A896A3CC97FE}"/>
    <dgm:cxn modelId="{3CDF599E-3B56-4EB0-8F62-4A0B82AFAC98}" type="presOf" srcId="{36F58CDF-3EB0-4CED-BEF5-DBAF29694064}" destId="{3403A466-A969-49C4-B3E4-042468A4F162}" srcOrd="0" destOrd="0" presId="urn:microsoft.com/office/officeart/2005/8/layout/process1"/>
    <dgm:cxn modelId="{5B51DBDC-2110-4A30-8FE3-9462FDDA0D53}" type="presOf" srcId="{A7A01680-C66F-43FE-80A3-FFDAB86E820D}" destId="{2A06422A-03FE-44CB-898E-72C9BAD98149}" srcOrd="0" destOrd="0" presId="urn:microsoft.com/office/officeart/2005/8/layout/process1"/>
    <dgm:cxn modelId="{CBE4866F-B499-448D-AADF-7D281754C696}" type="presParOf" srcId="{D854D75B-338B-4210-A3D6-D5F87D0D9FA3}" destId="{20DDC2DF-34E6-4E06-8A8D-D40C537B19EC}" srcOrd="0" destOrd="0" presId="urn:microsoft.com/office/officeart/2005/8/layout/process1"/>
    <dgm:cxn modelId="{57A0119D-DD9E-4B97-A228-363C9A8EFC0E}" type="presParOf" srcId="{D854D75B-338B-4210-A3D6-D5F87D0D9FA3}" destId="{E8730E6E-94FC-4E78-96CC-E8F6E5DA1C6D}" srcOrd="1" destOrd="0" presId="urn:microsoft.com/office/officeart/2005/8/layout/process1"/>
    <dgm:cxn modelId="{47C1E51A-AE66-4F0C-96BF-8376FF58A317}" type="presParOf" srcId="{E8730E6E-94FC-4E78-96CC-E8F6E5DA1C6D}" destId="{FAA8E486-E6D1-41FE-B183-69D59DBFABFA}" srcOrd="0" destOrd="0" presId="urn:microsoft.com/office/officeart/2005/8/layout/process1"/>
    <dgm:cxn modelId="{34631CBC-7412-4B69-BCB3-8A21A05AFA20}" type="presParOf" srcId="{D854D75B-338B-4210-A3D6-D5F87D0D9FA3}" destId="{2A06422A-03FE-44CB-898E-72C9BAD98149}" srcOrd="2" destOrd="0" presId="urn:microsoft.com/office/officeart/2005/8/layout/process1"/>
    <dgm:cxn modelId="{163F80C2-D342-40AF-BCC1-2D93B6969164}" type="presParOf" srcId="{D854D75B-338B-4210-A3D6-D5F87D0D9FA3}" destId="{FFED9D93-4FF6-4EA3-8A57-F10AF66B4D47}" srcOrd="3" destOrd="0" presId="urn:microsoft.com/office/officeart/2005/8/layout/process1"/>
    <dgm:cxn modelId="{3AEFD2AB-9AA0-491B-A0B4-D1F6F288406C}" type="presParOf" srcId="{FFED9D93-4FF6-4EA3-8A57-F10AF66B4D47}" destId="{8644CC36-8CFC-4E35-8C74-72A2738BB942}" srcOrd="0" destOrd="0" presId="urn:microsoft.com/office/officeart/2005/8/layout/process1"/>
    <dgm:cxn modelId="{ED69646F-702F-42AC-AE84-F8CEAB0F6906}" type="presParOf" srcId="{D854D75B-338B-4210-A3D6-D5F87D0D9FA3}" destId="{3403A466-A969-49C4-B3E4-042468A4F162}"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DC2DF-34E6-4E06-8A8D-D40C537B19EC}">
      <dsp:nvSpPr>
        <dsp:cNvPr id="0" name=""/>
        <dsp:cNvSpPr/>
      </dsp:nvSpPr>
      <dsp:spPr>
        <a:xfrm>
          <a:off x="8128" y="0"/>
          <a:ext cx="2429408" cy="140852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a:latin typeface="Verdana" panose="020B0604030504040204" pitchFamily="34" charset="0"/>
              <a:ea typeface="Verdana" panose="020B0604030504040204" pitchFamily="34" charset="0"/>
            </a:rPr>
            <a:t>Trituradora</a:t>
          </a:r>
        </a:p>
      </dsp:txBody>
      <dsp:txXfrm>
        <a:off x="49382" y="41254"/>
        <a:ext cx="2346900" cy="1326015"/>
      </dsp:txXfrm>
    </dsp:sp>
    <dsp:sp modelId="{E8730E6E-94FC-4E78-96CC-E8F6E5DA1C6D}">
      <dsp:nvSpPr>
        <dsp:cNvPr id="0" name=""/>
        <dsp:cNvSpPr/>
      </dsp:nvSpPr>
      <dsp:spPr>
        <a:xfrm>
          <a:off x="2680477" y="403014"/>
          <a:ext cx="515034" cy="60249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s-ES" sz="2600" kern="1200">
            <a:latin typeface="Verdana" panose="020B0604030504040204" pitchFamily="34" charset="0"/>
            <a:ea typeface="Verdana" panose="020B0604030504040204" pitchFamily="34" charset="0"/>
          </a:endParaRPr>
        </a:p>
      </dsp:txBody>
      <dsp:txXfrm>
        <a:off x="2680477" y="523513"/>
        <a:ext cx="360524" cy="361495"/>
      </dsp:txXfrm>
    </dsp:sp>
    <dsp:sp modelId="{2A06422A-03FE-44CB-898E-72C9BAD98149}">
      <dsp:nvSpPr>
        <dsp:cNvPr id="0" name=""/>
        <dsp:cNvSpPr/>
      </dsp:nvSpPr>
      <dsp:spPr>
        <a:xfrm>
          <a:off x="3409299" y="0"/>
          <a:ext cx="2429408" cy="1408523"/>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a:latin typeface="Verdana" panose="020B0604030504040204" pitchFamily="34" charset="0"/>
              <a:ea typeface="Verdana" panose="020B0604030504040204" pitchFamily="34" charset="0"/>
            </a:rPr>
            <a:t>Extrusora</a:t>
          </a:r>
        </a:p>
      </dsp:txBody>
      <dsp:txXfrm>
        <a:off x="3450553" y="41254"/>
        <a:ext cx="2346900" cy="1326015"/>
      </dsp:txXfrm>
    </dsp:sp>
    <dsp:sp modelId="{FFED9D93-4FF6-4EA3-8A57-F10AF66B4D47}">
      <dsp:nvSpPr>
        <dsp:cNvPr id="0" name=""/>
        <dsp:cNvSpPr/>
      </dsp:nvSpPr>
      <dsp:spPr>
        <a:xfrm>
          <a:off x="6083681" y="403014"/>
          <a:ext cx="519342" cy="602493"/>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s-ES" sz="2600" kern="1200">
            <a:latin typeface="Verdana" panose="020B0604030504040204" pitchFamily="34" charset="0"/>
            <a:ea typeface="Verdana" panose="020B0604030504040204" pitchFamily="34" charset="0"/>
          </a:endParaRPr>
        </a:p>
      </dsp:txBody>
      <dsp:txXfrm>
        <a:off x="6083681" y="523513"/>
        <a:ext cx="363539" cy="361495"/>
      </dsp:txXfrm>
    </dsp:sp>
    <dsp:sp modelId="{3403A466-A969-49C4-B3E4-042468A4F162}">
      <dsp:nvSpPr>
        <dsp:cNvPr id="0" name=""/>
        <dsp:cNvSpPr/>
      </dsp:nvSpPr>
      <dsp:spPr>
        <a:xfrm>
          <a:off x="6818599" y="0"/>
          <a:ext cx="2429408" cy="1408523"/>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a:latin typeface="Verdana" panose="020B0604030504040204" pitchFamily="34" charset="0"/>
              <a:ea typeface="Verdana" panose="020B0604030504040204" pitchFamily="34" charset="0"/>
            </a:rPr>
            <a:t>Compostera</a:t>
          </a:r>
        </a:p>
      </dsp:txBody>
      <dsp:txXfrm>
        <a:off x="6859853" y="41254"/>
        <a:ext cx="2346900" cy="132601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593F533-9CA7-1147-ACA2-ABD58ED8ED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a:p>
        </p:txBody>
      </p:sp>
      <p:sp>
        <p:nvSpPr>
          <p:cNvPr id="3" name="Marcador de fecha 2">
            <a:extLst>
              <a:ext uri="{FF2B5EF4-FFF2-40B4-BE49-F238E27FC236}">
                <a16:creationId xmlns:a16="http://schemas.microsoft.com/office/drawing/2014/main" id="{9BDEF1EF-7E88-0341-8B84-9E6311EFB9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FE9D7A-C359-9D41-9205-6E94D60D0C58}" type="datetimeFigureOut">
              <a:rPr lang="es-CR" smtClean="0"/>
              <a:t>23/10/2024</a:t>
            </a:fld>
            <a:endParaRPr lang="es-CR"/>
          </a:p>
        </p:txBody>
      </p:sp>
      <p:sp>
        <p:nvSpPr>
          <p:cNvPr id="4" name="Marcador de pie de página 3">
            <a:extLst>
              <a:ext uri="{FF2B5EF4-FFF2-40B4-BE49-F238E27FC236}">
                <a16:creationId xmlns:a16="http://schemas.microsoft.com/office/drawing/2014/main" id="{26DF8FD2-3E8A-4848-BDBF-2C12CE0EEB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a:p>
        </p:txBody>
      </p:sp>
      <p:sp>
        <p:nvSpPr>
          <p:cNvPr id="5" name="Marcador de número de diapositiva 4">
            <a:extLst>
              <a:ext uri="{FF2B5EF4-FFF2-40B4-BE49-F238E27FC236}">
                <a16:creationId xmlns:a16="http://schemas.microsoft.com/office/drawing/2014/main" id="{1DCD05FF-2C87-1E40-A8FC-159AF4BB62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86F834-7B0F-D54D-A564-89C5E57213CD}" type="slidenum">
              <a:rPr lang="es-CR" smtClean="0"/>
              <a:t>‹Nº›</a:t>
            </a:fld>
            <a:endParaRPr lang="es-CR"/>
          </a:p>
        </p:txBody>
      </p:sp>
    </p:spTree>
    <p:extLst>
      <p:ext uri="{BB962C8B-B14F-4D97-AF65-F5344CB8AC3E}">
        <p14:creationId xmlns:p14="http://schemas.microsoft.com/office/powerpoint/2010/main" val="2521480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21EE4A-C4BE-4194-8342-2E5A8F8C8EAD}" type="datetimeFigureOut">
              <a:rPr lang="en-GB" smtClean="0"/>
              <a:t>23/10/2024</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8F165C-476A-4A73-B933-49E5DBF153E9}" type="slidenum">
              <a:rPr lang="en-GB" smtClean="0"/>
              <a:t>‹Nº›</a:t>
            </a:fld>
            <a:endParaRPr lang="en-GB"/>
          </a:p>
        </p:txBody>
      </p:sp>
    </p:spTree>
    <p:extLst>
      <p:ext uri="{BB962C8B-B14F-4D97-AF65-F5344CB8AC3E}">
        <p14:creationId xmlns:p14="http://schemas.microsoft.com/office/powerpoint/2010/main" val="3816857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Solo decir los nombres de cada aspecto. Acá te dejo un desglose pero solo para conocimiento de usted, NO hay que decirlo</a:t>
            </a:r>
          </a:p>
          <a:p>
            <a:r>
              <a:rPr lang="es-CR"/>
              <a:t>Recurso Hídrico: monitoreos semestrales, grifos y sanitarios eficientes</a:t>
            </a:r>
          </a:p>
          <a:p>
            <a:r>
              <a:rPr lang="es-CR"/>
              <a:t>Eficiencia energética: registro del consumo, compra de equipos eficientes</a:t>
            </a:r>
          </a:p>
          <a:p>
            <a:r>
              <a:rPr lang="es-CR"/>
              <a:t>Gestión de residuos sólidos: pronto ampliamos</a:t>
            </a:r>
          </a:p>
          <a:p>
            <a:r>
              <a:rPr lang="es-CR"/>
              <a:t>Cambio Climático: gestión de emisiones de gases con efecto invernadero, principalmente con la certificación de Carbono Neutralidad</a:t>
            </a:r>
          </a:p>
          <a:p>
            <a:r>
              <a:rPr lang="es-CR"/>
              <a:t>Educación Ambiental: como lo que hacemos con los cursos presenciales</a:t>
            </a:r>
          </a:p>
        </p:txBody>
      </p:sp>
      <p:sp>
        <p:nvSpPr>
          <p:cNvPr id="4" name="Marcador de número de diapositiva 3"/>
          <p:cNvSpPr>
            <a:spLocks noGrp="1"/>
          </p:cNvSpPr>
          <p:nvPr>
            <p:ph type="sldNum" sz="quarter" idx="5"/>
          </p:nvPr>
        </p:nvSpPr>
        <p:spPr/>
        <p:txBody>
          <a:bodyPr/>
          <a:lstStyle/>
          <a:p>
            <a:fld id="{7F8F165C-476A-4A73-B933-49E5DBF153E9}" type="slidenum">
              <a:rPr lang="en-GB" smtClean="0"/>
              <a:t>2</a:t>
            </a:fld>
            <a:endParaRPr lang="en-GB"/>
          </a:p>
        </p:txBody>
      </p:sp>
    </p:spTree>
    <p:extLst>
      <p:ext uri="{BB962C8B-B14F-4D97-AF65-F5344CB8AC3E}">
        <p14:creationId xmlns:p14="http://schemas.microsoft.com/office/powerpoint/2010/main" val="1546855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4f1f1b6a78_1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4f1f1b6a78_1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 esta, hacemos incapié de que deben de depositar los residuos limpios y secos, que disponerlos sucios o mojados, son no valorizables y pueden hacer que toda una bolsa de residuos sea no valorizables.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NO SE PUEDEN TRAER RESIDUOS AL TEC. Solamente en estas fechas, por eso se creó CONCIENTIZADOS. Se dan </a:t>
            </a:r>
            <a:r>
              <a:rPr lang="es-CR" err="1"/>
              <a:t>ecoins</a:t>
            </a:r>
            <a:r>
              <a:rPr lang="es-CR"/>
              <a:t> y recibimos cosas no tan comunes como baterías PANASONIC, aceite de cocina, electrónicos, </a:t>
            </a:r>
            <a:r>
              <a:rPr lang="es-CR" err="1"/>
              <a:t>ecobloques</a:t>
            </a:r>
            <a:r>
              <a:rPr lang="es-CR"/>
              <a:t>, medicamentos vencidos. Se hacen rifas entre quienes entreguen sus residuos </a:t>
            </a:r>
          </a:p>
        </p:txBody>
      </p:sp>
      <p:sp>
        <p:nvSpPr>
          <p:cNvPr id="4" name="Marcador de número de diapositiva 3"/>
          <p:cNvSpPr>
            <a:spLocks noGrp="1"/>
          </p:cNvSpPr>
          <p:nvPr>
            <p:ph type="sldNum" sz="quarter" idx="5"/>
          </p:nvPr>
        </p:nvSpPr>
        <p:spPr/>
        <p:txBody>
          <a:bodyPr/>
          <a:lstStyle/>
          <a:p>
            <a:fld id="{7F8F165C-476A-4A73-B933-49E5DBF153E9}" type="slidenum">
              <a:rPr lang="en-GB" smtClean="0"/>
              <a:t>16</a:t>
            </a:fld>
            <a:endParaRPr lang="en-GB"/>
          </a:p>
        </p:txBody>
      </p:sp>
    </p:spTree>
    <p:extLst>
      <p:ext uri="{BB962C8B-B14F-4D97-AF65-F5344CB8AC3E}">
        <p14:creationId xmlns:p14="http://schemas.microsoft.com/office/powerpoint/2010/main" val="1675492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4f1f1b6a78_4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 explica brevemente qué es un estudio de composición de residuos, y se dicen estos principales resultados, En 2018 habían 437 kilos que se enviaban al relleno que se podían valorizar. En 2019 hay 171 kilos semanales que son valorizables que se están enviando al relleno sanitario.</a:t>
            </a:r>
            <a:endParaRPr/>
          </a:p>
          <a:p>
            <a:pPr marL="0" lvl="0" indent="0" algn="l" rtl="0">
              <a:spcBef>
                <a:spcPts val="0"/>
              </a:spcBef>
              <a:spcAft>
                <a:spcPts val="0"/>
              </a:spcAft>
              <a:buNone/>
            </a:pPr>
            <a:endParaRPr/>
          </a:p>
        </p:txBody>
      </p:sp>
      <p:sp>
        <p:nvSpPr>
          <p:cNvPr id="264" name="Google Shape;264;g4f1f1b6a78_4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e676b35fe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g5e676b35fe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Vegetales de hoja: empacarlos en cajas lo mas secos posibles! Para que no se pudran, el culantro es muy sensible al agua, comprarlo lo mas seco posible, envolverlo en papel toalla y empacarlo dentro de una bolsa para evitar que le pegue el aire directamente. </a:t>
            </a:r>
          </a:p>
          <a:p>
            <a:endParaRPr lang="es-CR"/>
          </a:p>
          <a:p>
            <a:r>
              <a:rPr lang="es-CR"/>
              <a:t>Verduras y frutas: empacarlos en cajas, igual, lo mas secos posibles. El tomate por ejemplo, es de cuidado, no debe estar apilado para que se no se maje. En el caso del chile dulce, hay un </a:t>
            </a:r>
            <a:r>
              <a:rPr lang="es-CR" err="1"/>
              <a:t>tip</a:t>
            </a:r>
            <a:r>
              <a:rPr lang="es-CR"/>
              <a:t>: que uno lo lava, lo deja secar, y se echa aceite en las manos y lo restriega o embarra, esto previene que se deshidrate y nos puede durar hasta 22 días. Las papas se deben almacenar en un recipiente oscuro. Las frutas preferiblemente en un recipiente </a:t>
            </a:r>
            <a:r>
              <a:rPr lang="es-CR" err="1"/>
              <a:t>tambien</a:t>
            </a:r>
            <a:r>
              <a:rPr lang="es-CR"/>
              <a:t>. </a:t>
            </a:r>
          </a:p>
          <a:p>
            <a:endParaRPr lang="es-CR"/>
          </a:p>
          <a:p>
            <a:r>
              <a:rPr lang="es-CR"/>
              <a:t>Carnes: es sumamente importante la planificación! Y ´hacer PORCIONES. </a:t>
            </a:r>
            <a:endParaRPr lang="es-CR">
              <a:cs typeface="Calibri" panose="020F0502020204030204"/>
            </a:endParaRPr>
          </a:p>
          <a:p>
            <a:r>
              <a:rPr lang="es-CR"/>
              <a:t>Alimentos preparados igualmente es necesario PLANIFICAR, de tal manera que se hagan tandas que pueda gastar en un tiempo específico, en el caso de los frijoles, se pueden congelar. </a:t>
            </a:r>
            <a:endParaRPr lang="es-CR">
              <a:cs typeface="Calibri" panose="020F0502020204030204"/>
            </a:endParaRPr>
          </a:p>
          <a:p>
            <a:endParaRPr lang="es-CR"/>
          </a:p>
        </p:txBody>
      </p:sp>
      <p:sp>
        <p:nvSpPr>
          <p:cNvPr id="4" name="Marcador de número de diapositiva 3"/>
          <p:cNvSpPr>
            <a:spLocks noGrp="1"/>
          </p:cNvSpPr>
          <p:nvPr>
            <p:ph type="sldNum" sz="quarter" idx="5"/>
          </p:nvPr>
        </p:nvSpPr>
        <p:spPr/>
        <p:txBody>
          <a:bodyPr/>
          <a:lstStyle/>
          <a:p>
            <a:fld id="{7F8F165C-476A-4A73-B933-49E5DBF153E9}" type="slidenum">
              <a:rPr lang="en-GB" smtClean="0"/>
              <a:t>23</a:t>
            </a:fld>
            <a:endParaRPr lang="en-GB"/>
          </a:p>
        </p:txBody>
      </p:sp>
    </p:spTree>
    <p:extLst>
      <p:ext uri="{BB962C8B-B14F-4D97-AF65-F5344CB8AC3E}">
        <p14:creationId xmlns:p14="http://schemas.microsoft.com/office/powerpoint/2010/main" val="2758302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Transformación biológica de los residuos de manera controlada. </a:t>
            </a:r>
          </a:p>
        </p:txBody>
      </p:sp>
      <p:sp>
        <p:nvSpPr>
          <p:cNvPr id="4" name="Marcador de número de diapositiva 3"/>
          <p:cNvSpPr>
            <a:spLocks noGrp="1"/>
          </p:cNvSpPr>
          <p:nvPr>
            <p:ph type="sldNum" sz="quarter" idx="5"/>
          </p:nvPr>
        </p:nvSpPr>
        <p:spPr/>
        <p:txBody>
          <a:bodyPr/>
          <a:lstStyle/>
          <a:p>
            <a:fld id="{7F8F165C-476A-4A73-B933-49E5DBF153E9}" type="slidenum">
              <a:rPr lang="en-GB" smtClean="0"/>
              <a:t>25</a:t>
            </a:fld>
            <a:endParaRPr lang="en-GB"/>
          </a:p>
        </p:txBody>
      </p:sp>
    </p:spTree>
    <p:extLst>
      <p:ext uri="{BB962C8B-B14F-4D97-AF65-F5344CB8AC3E}">
        <p14:creationId xmlns:p14="http://schemas.microsoft.com/office/powerpoint/2010/main" val="866441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Recordar ¡Corregir el tema del café!</a:t>
            </a:r>
          </a:p>
        </p:txBody>
      </p:sp>
      <p:sp>
        <p:nvSpPr>
          <p:cNvPr id="4" name="Marcador de número de diapositiva 3"/>
          <p:cNvSpPr>
            <a:spLocks noGrp="1"/>
          </p:cNvSpPr>
          <p:nvPr>
            <p:ph type="sldNum" sz="quarter" idx="5"/>
          </p:nvPr>
        </p:nvSpPr>
        <p:spPr/>
        <p:txBody>
          <a:bodyPr/>
          <a:lstStyle/>
          <a:p>
            <a:fld id="{7F8F165C-476A-4A73-B933-49E5DBF153E9}" type="slidenum">
              <a:rPr lang="en-GB" smtClean="0"/>
              <a:t>27</a:t>
            </a:fld>
            <a:endParaRPr lang="en-GB"/>
          </a:p>
        </p:txBody>
      </p:sp>
    </p:spTree>
    <p:extLst>
      <p:ext uri="{BB962C8B-B14F-4D97-AF65-F5344CB8AC3E}">
        <p14:creationId xmlns:p14="http://schemas.microsoft.com/office/powerpoint/2010/main" val="2793712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Por favor completen la lista de asistencia, les enviaremos la guía de separación de residuos del TEC para que puedan consultarla en caso de dudas y también enviaremos información sobre concientizados </a:t>
            </a:r>
          </a:p>
        </p:txBody>
      </p:sp>
      <p:sp>
        <p:nvSpPr>
          <p:cNvPr id="4" name="Marcador de número de diapositiva 3"/>
          <p:cNvSpPr>
            <a:spLocks noGrp="1"/>
          </p:cNvSpPr>
          <p:nvPr>
            <p:ph type="sldNum" sz="quarter" idx="5"/>
          </p:nvPr>
        </p:nvSpPr>
        <p:spPr/>
        <p:txBody>
          <a:bodyPr/>
          <a:lstStyle/>
          <a:p>
            <a:fld id="{7F8F165C-476A-4A73-B933-49E5DBF153E9}" type="slidenum">
              <a:rPr lang="en-GB" smtClean="0"/>
              <a:t>33</a:t>
            </a:fld>
            <a:endParaRPr lang="en-GB"/>
          </a:p>
        </p:txBody>
      </p:sp>
    </p:spTree>
    <p:extLst>
      <p:ext uri="{BB962C8B-B14F-4D97-AF65-F5344CB8AC3E}">
        <p14:creationId xmlns:p14="http://schemas.microsoft.com/office/powerpoint/2010/main" val="3163389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CR"/>
              <a:t>Paso 3: </a:t>
            </a:r>
            <a:r>
              <a:rPr lang="es-ES" sz="1200" b="1">
                <a:solidFill>
                  <a:schemeClr val="tx2">
                    <a:lumMod val="75000"/>
                  </a:schemeClr>
                </a:solidFill>
                <a:latin typeface="+mj-lt"/>
              </a:rPr>
              <a:t>Importancia de poner bien el correo!</a:t>
            </a:r>
          </a:p>
          <a:p>
            <a:pPr rtl="0"/>
            <a:r>
              <a:rPr lang="es-ES" sz="1200" b="1">
                <a:solidFill>
                  <a:schemeClr val="tx2">
                    <a:lumMod val="75000"/>
                  </a:schemeClr>
                </a:solidFill>
                <a:latin typeface="+mj-lt"/>
              </a:rPr>
              <a:t>Podría llegar a spam</a:t>
            </a:r>
            <a:endParaRPr lang="es-ES" sz="1100" b="1">
              <a:solidFill>
                <a:schemeClr val="tx2">
                  <a:lumMod val="75000"/>
                </a:schemeClr>
              </a:solidFill>
              <a:latin typeface="+mj-lt"/>
            </a:endParaRPr>
          </a:p>
          <a:p>
            <a:endParaRPr lang="es-CR"/>
          </a:p>
        </p:txBody>
      </p:sp>
      <p:sp>
        <p:nvSpPr>
          <p:cNvPr id="4" name="Marcador de número de diapositiva 3"/>
          <p:cNvSpPr>
            <a:spLocks noGrp="1"/>
          </p:cNvSpPr>
          <p:nvPr>
            <p:ph type="sldNum" sz="quarter" idx="5"/>
          </p:nvPr>
        </p:nvSpPr>
        <p:spPr/>
        <p:txBody>
          <a:bodyPr/>
          <a:lstStyle/>
          <a:p>
            <a:fld id="{7F8F165C-476A-4A73-B933-49E5DBF153E9}" type="slidenum">
              <a:rPr lang="en-GB" smtClean="0"/>
              <a:t>34</a:t>
            </a:fld>
            <a:endParaRPr lang="en-GB"/>
          </a:p>
        </p:txBody>
      </p:sp>
    </p:spTree>
    <p:extLst>
      <p:ext uri="{BB962C8B-B14F-4D97-AF65-F5344CB8AC3E}">
        <p14:creationId xmlns:p14="http://schemas.microsoft.com/office/powerpoint/2010/main" val="120560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5"/>
          </p:nvPr>
        </p:nvSpPr>
        <p:spPr/>
        <p:txBody>
          <a:bodyPr/>
          <a:lstStyle/>
          <a:p>
            <a:fld id="{7F8F165C-476A-4A73-B933-49E5DBF153E9}" type="slidenum">
              <a:rPr lang="en-GB" smtClean="0"/>
              <a:t>36</a:t>
            </a:fld>
            <a:endParaRPr lang="en-GB"/>
          </a:p>
        </p:txBody>
      </p:sp>
    </p:spTree>
    <p:extLst>
      <p:ext uri="{BB962C8B-B14F-4D97-AF65-F5344CB8AC3E}">
        <p14:creationId xmlns:p14="http://schemas.microsoft.com/office/powerpoint/2010/main" val="3639404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Solo decir los nombres de cada aspecto. Acá te dejo un desglose pero solo para conocimiento de usted, NO hay que decirlo</a:t>
            </a:r>
          </a:p>
          <a:p>
            <a:r>
              <a:rPr lang="es-CR"/>
              <a:t>Recurso Hídrico: monitoreos semestrales, grifos y sanitarios eficientes</a:t>
            </a:r>
          </a:p>
          <a:p>
            <a:r>
              <a:rPr lang="es-CR"/>
              <a:t>Eficiencia energética: registro del consumo, compra de equipos eficientes</a:t>
            </a:r>
          </a:p>
          <a:p>
            <a:r>
              <a:rPr lang="es-CR"/>
              <a:t>Gestión de residuos sólidos: pronto ampliamos</a:t>
            </a:r>
          </a:p>
          <a:p>
            <a:r>
              <a:rPr lang="es-CR"/>
              <a:t>Cambio Climático: gestión de emisiones de gases con efecto invernadero, principalmente con la certificación de Carbono Neutralidad</a:t>
            </a:r>
          </a:p>
          <a:p>
            <a:r>
              <a:rPr lang="es-CR"/>
              <a:t>Educación Ambiental: como lo que hacemos con los cursos presenciales</a:t>
            </a:r>
          </a:p>
        </p:txBody>
      </p:sp>
      <p:sp>
        <p:nvSpPr>
          <p:cNvPr id="4" name="Marcador de número de diapositiva 3"/>
          <p:cNvSpPr>
            <a:spLocks noGrp="1"/>
          </p:cNvSpPr>
          <p:nvPr>
            <p:ph type="sldNum" sz="quarter" idx="5"/>
          </p:nvPr>
        </p:nvSpPr>
        <p:spPr/>
        <p:txBody>
          <a:bodyPr/>
          <a:lstStyle/>
          <a:p>
            <a:fld id="{7F8F165C-476A-4A73-B933-49E5DBF153E9}" type="slidenum">
              <a:rPr lang="en-GB" smtClean="0"/>
              <a:t>3</a:t>
            </a:fld>
            <a:endParaRPr lang="en-GB"/>
          </a:p>
        </p:txBody>
      </p:sp>
    </p:spTree>
    <p:extLst>
      <p:ext uri="{BB962C8B-B14F-4D97-AF65-F5344CB8AC3E}">
        <p14:creationId xmlns:p14="http://schemas.microsoft.com/office/powerpoint/2010/main" val="1448102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Recordar la rifa y la lista de asistencia</a:t>
            </a:r>
          </a:p>
          <a:p>
            <a:r>
              <a:rPr lang="es-CR"/>
              <a:t>1. Solicitar al profesor que indique un número del 1 al # de firmantes en la lista.</a:t>
            </a:r>
          </a:p>
          <a:p>
            <a:r>
              <a:rPr lang="es-CR"/>
              <a:t>2. Dar una botella/vaso a la persona seleccionada</a:t>
            </a:r>
          </a:p>
        </p:txBody>
      </p:sp>
      <p:sp>
        <p:nvSpPr>
          <p:cNvPr id="4" name="Marcador de número de diapositiva 3"/>
          <p:cNvSpPr>
            <a:spLocks noGrp="1"/>
          </p:cNvSpPr>
          <p:nvPr>
            <p:ph type="sldNum" sz="quarter" idx="5"/>
          </p:nvPr>
        </p:nvSpPr>
        <p:spPr/>
        <p:txBody>
          <a:bodyPr/>
          <a:lstStyle/>
          <a:p>
            <a:fld id="{7F8F165C-476A-4A73-B933-49E5DBF153E9}" type="slidenum">
              <a:rPr lang="en-GB" smtClean="0"/>
              <a:t>37</a:t>
            </a:fld>
            <a:endParaRPr lang="en-GB"/>
          </a:p>
        </p:txBody>
      </p:sp>
    </p:spTree>
    <p:extLst>
      <p:ext uri="{BB962C8B-B14F-4D97-AF65-F5344CB8AC3E}">
        <p14:creationId xmlns:p14="http://schemas.microsoft.com/office/powerpoint/2010/main" val="4236007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Solo decir los nombres de cada aspecto. Acá te dejo un desglose pero solo para conocimiento de usted, NO hay que decirlo</a:t>
            </a:r>
          </a:p>
          <a:p>
            <a:r>
              <a:rPr lang="es-CR"/>
              <a:t>Recurso Hídrico: monitoreos semestrales, grifos y sanitarios eficientes</a:t>
            </a:r>
          </a:p>
          <a:p>
            <a:r>
              <a:rPr lang="es-CR"/>
              <a:t>Eficiencia energética: registro del consumo, compra de equipos eficientes</a:t>
            </a:r>
          </a:p>
          <a:p>
            <a:r>
              <a:rPr lang="es-CR"/>
              <a:t>Gestión de residuos sólidos: pronto ampliamos</a:t>
            </a:r>
          </a:p>
          <a:p>
            <a:r>
              <a:rPr lang="es-CR"/>
              <a:t>Cambio Climático: gestión de emisiones de gases con efecto invernadero, principalmente con la certificación de Carbono Neutralidad</a:t>
            </a:r>
          </a:p>
          <a:p>
            <a:r>
              <a:rPr lang="es-CR"/>
              <a:t>Educación Ambiental: como lo que hacemos con los cursos presenciales</a:t>
            </a:r>
          </a:p>
        </p:txBody>
      </p:sp>
      <p:sp>
        <p:nvSpPr>
          <p:cNvPr id="4" name="Marcador de número de diapositiva 3"/>
          <p:cNvSpPr>
            <a:spLocks noGrp="1"/>
          </p:cNvSpPr>
          <p:nvPr>
            <p:ph type="sldNum" sz="quarter" idx="5"/>
          </p:nvPr>
        </p:nvSpPr>
        <p:spPr/>
        <p:txBody>
          <a:bodyPr/>
          <a:lstStyle/>
          <a:p>
            <a:fld id="{7F8F165C-476A-4A73-B933-49E5DBF153E9}" type="slidenum">
              <a:rPr lang="en-GB" smtClean="0"/>
              <a:t>4</a:t>
            </a:fld>
            <a:endParaRPr lang="en-GB"/>
          </a:p>
        </p:txBody>
      </p:sp>
    </p:spTree>
    <p:extLst>
      <p:ext uri="{BB962C8B-B14F-4D97-AF65-F5344CB8AC3E}">
        <p14:creationId xmlns:p14="http://schemas.microsoft.com/office/powerpoint/2010/main" val="1218488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Preguntar a los estudiantes (si nadie lo dice entonces preguntarle a alguno directamente): ¿Cuál es el primer paso que debe hacer un generador responsable de residuos?</a:t>
            </a:r>
          </a:p>
          <a:p>
            <a:r>
              <a:rPr lang="es-CR"/>
              <a:t>Van a responder:</a:t>
            </a:r>
          </a:p>
          <a:p>
            <a:r>
              <a:rPr lang="es-CR"/>
              <a:t>-Separar</a:t>
            </a:r>
          </a:p>
          <a:p>
            <a:r>
              <a:rPr lang="es-CR"/>
              <a:t>-Reciclar</a:t>
            </a:r>
          </a:p>
          <a:p>
            <a:r>
              <a:rPr lang="es-CR"/>
              <a:t>-No generar</a:t>
            </a:r>
          </a:p>
          <a:p>
            <a:r>
              <a:rPr lang="es-CR"/>
              <a:t>-Evitar</a:t>
            </a:r>
          </a:p>
          <a:p>
            <a:endParaRPr lang="es-CR"/>
          </a:p>
          <a:p>
            <a:r>
              <a:rPr lang="es-CR"/>
              <a:t>Pueden tener muchas respuestas, la idea es ver la respuesta correcta en la siguiente </a:t>
            </a:r>
            <a:r>
              <a:rPr lang="es-CR" err="1"/>
              <a:t>ppt</a:t>
            </a:r>
            <a:endParaRPr lang="es-CR"/>
          </a:p>
        </p:txBody>
      </p:sp>
      <p:sp>
        <p:nvSpPr>
          <p:cNvPr id="4" name="Marcador de número de diapositiva 3"/>
          <p:cNvSpPr>
            <a:spLocks noGrp="1"/>
          </p:cNvSpPr>
          <p:nvPr>
            <p:ph type="sldNum" sz="quarter" idx="5"/>
          </p:nvPr>
        </p:nvSpPr>
        <p:spPr/>
        <p:txBody>
          <a:bodyPr/>
          <a:lstStyle/>
          <a:p>
            <a:fld id="{7F8F165C-476A-4A73-B933-49E5DBF153E9}" type="slidenum">
              <a:rPr lang="en-GB" smtClean="0"/>
              <a:t>5</a:t>
            </a:fld>
            <a:endParaRPr lang="en-GB"/>
          </a:p>
        </p:txBody>
      </p:sp>
    </p:spTree>
    <p:extLst>
      <p:ext uri="{BB962C8B-B14F-4D97-AF65-F5344CB8AC3E}">
        <p14:creationId xmlns:p14="http://schemas.microsoft.com/office/powerpoint/2010/main" val="2747955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Indicarles que el reciclaje es la CUARTA opción nunca debe ser la primera alternativa, aunque en la capacitación nos enfocamos en eso no debemos creernos “cargas” por enviar a reciclaje</a:t>
            </a:r>
          </a:p>
        </p:txBody>
      </p:sp>
      <p:sp>
        <p:nvSpPr>
          <p:cNvPr id="4" name="Marcador de número de diapositiva 3"/>
          <p:cNvSpPr>
            <a:spLocks noGrp="1"/>
          </p:cNvSpPr>
          <p:nvPr>
            <p:ph type="sldNum" sz="quarter" idx="5"/>
          </p:nvPr>
        </p:nvSpPr>
        <p:spPr/>
        <p:txBody>
          <a:bodyPr/>
          <a:lstStyle/>
          <a:p>
            <a:fld id="{7F8F165C-476A-4A73-B933-49E5DBF153E9}" type="slidenum">
              <a:rPr lang="en-GB" smtClean="0"/>
              <a:t>6</a:t>
            </a:fld>
            <a:endParaRPr lang="en-GB"/>
          </a:p>
        </p:txBody>
      </p:sp>
    </p:spTree>
    <p:extLst>
      <p:ext uri="{BB962C8B-B14F-4D97-AF65-F5344CB8AC3E}">
        <p14:creationId xmlns:p14="http://schemas.microsoft.com/office/powerpoint/2010/main" val="3799665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Actividad de separación?</a:t>
            </a:r>
          </a:p>
        </p:txBody>
      </p:sp>
      <p:sp>
        <p:nvSpPr>
          <p:cNvPr id="4" name="Marcador de número de diapositiva 3"/>
          <p:cNvSpPr>
            <a:spLocks noGrp="1"/>
          </p:cNvSpPr>
          <p:nvPr>
            <p:ph type="sldNum" sz="quarter" idx="5"/>
          </p:nvPr>
        </p:nvSpPr>
        <p:spPr/>
        <p:txBody>
          <a:bodyPr/>
          <a:lstStyle/>
          <a:p>
            <a:fld id="{7F8F165C-476A-4A73-B933-49E5DBF153E9}" type="slidenum">
              <a:rPr lang="en-GB" smtClean="0"/>
              <a:t>7</a:t>
            </a:fld>
            <a:endParaRPr lang="en-GB"/>
          </a:p>
        </p:txBody>
      </p:sp>
    </p:spTree>
    <p:extLst>
      <p:ext uri="{BB962C8B-B14F-4D97-AF65-F5344CB8AC3E}">
        <p14:creationId xmlns:p14="http://schemas.microsoft.com/office/powerpoint/2010/main" val="3155317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10"/>
          </p:nvPr>
        </p:nvSpPr>
        <p:spPr/>
        <p:txBody>
          <a:bodyPr/>
          <a:lstStyle/>
          <a:p>
            <a:fld id="{53C0DA4E-250C-401C-92A8-ED2E30F04538}" type="slidenum">
              <a:rPr lang="es-CR" smtClean="0"/>
              <a:t>9</a:t>
            </a:fld>
            <a:endParaRPr lang="es-CR"/>
          </a:p>
        </p:txBody>
      </p:sp>
    </p:spTree>
    <p:extLst>
      <p:ext uri="{BB962C8B-B14F-4D97-AF65-F5344CB8AC3E}">
        <p14:creationId xmlns:p14="http://schemas.microsoft.com/office/powerpoint/2010/main" val="2978279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a:t>OJO! </a:t>
            </a:r>
            <a:r>
              <a:rPr lang="en-GB" err="1"/>
              <a:t>Explicar</a:t>
            </a:r>
            <a:r>
              <a:rPr lang="en-GB"/>
              <a:t> que </a:t>
            </a:r>
            <a:r>
              <a:rPr lang="en-GB" err="1"/>
              <a:t>recibimos</a:t>
            </a:r>
            <a:r>
              <a:rPr lang="en-GB"/>
              <a:t> </a:t>
            </a:r>
            <a:r>
              <a:rPr lang="en-GB" err="1"/>
              <a:t>todos</a:t>
            </a:r>
            <a:r>
              <a:rPr lang="en-GB"/>
              <a:t> </a:t>
            </a:r>
            <a:r>
              <a:rPr lang="en-GB" err="1"/>
              <a:t>pero</a:t>
            </a:r>
            <a:r>
              <a:rPr lang="en-GB"/>
              <a:t> no </a:t>
            </a:r>
            <a:r>
              <a:rPr lang="en-GB" err="1"/>
              <a:t>todos</a:t>
            </a:r>
            <a:r>
              <a:rPr lang="en-GB"/>
              <a:t> se van a </a:t>
            </a:r>
            <a:r>
              <a:rPr lang="en-GB" err="1"/>
              <a:t>reciclaje</a:t>
            </a:r>
            <a:r>
              <a:rPr lang="en-GB"/>
              <a:t>, </a:t>
            </a:r>
            <a:r>
              <a:rPr lang="en-GB" err="1"/>
              <a:t>el</a:t>
            </a:r>
            <a:r>
              <a:rPr lang="en-GB"/>
              <a:t> 5-6-7 van a </a:t>
            </a:r>
            <a:r>
              <a:rPr lang="en-GB" err="1"/>
              <a:t>copro</a:t>
            </a:r>
            <a:r>
              <a:rPr lang="en-GB"/>
              <a:t> y se les dice que se dan a la </a:t>
            </a:r>
            <a:r>
              <a:rPr lang="en-GB" err="1"/>
              <a:t>cementera</a:t>
            </a:r>
            <a:r>
              <a:rPr lang="en-GB"/>
              <a:t> para que se use </a:t>
            </a:r>
            <a:r>
              <a:rPr lang="en-GB" err="1"/>
              <a:t>como</a:t>
            </a:r>
            <a:r>
              <a:rPr lang="en-GB"/>
              <a:t> combustible en </a:t>
            </a:r>
            <a:r>
              <a:rPr lang="en-GB" err="1"/>
              <a:t>lugar</a:t>
            </a:r>
            <a:r>
              <a:rPr lang="en-GB"/>
              <a:t> de </a:t>
            </a:r>
            <a:r>
              <a:rPr lang="en-GB" err="1"/>
              <a:t>ir</a:t>
            </a:r>
            <a:r>
              <a:rPr lang="en-GB"/>
              <a:t> a </a:t>
            </a:r>
            <a:r>
              <a:rPr lang="en-GB" err="1"/>
              <a:t>estar</a:t>
            </a:r>
            <a:r>
              <a:rPr lang="en-GB"/>
              <a:t> </a:t>
            </a:r>
            <a:r>
              <a:rPr lang="en-GB" err="1"/>
              <a:t>infinitamente</a:t>
            </a:r>
            <a:r>
              <a:rPr lang="en-GB"/>
              <a:t> en </a:t>
            </a:r>
            <a:r>
              <a:rPr lang="en-GB" err="1"/>
              <a:t>el</a:t>
            </a:r>
            <a:r>
              <a:rPr lang="en-GB"/>
              <a:t> relleno sanitaria, </a:t>
            </a:r>
            <a:r>
              <a:rPr lang="en-GB" err="1"/>
              <a:t>sustitución</a:t>
            </a:r>
            <a:r>
              <a:rPr lang="en-GB"/>
              <a:t> </a:t>
            </a:r>
            <a:r>
              <a:rPr lang="en-GB" err="1"/>
              <a:t>energética</a:t>
            </a:r>
            <a:r>
              <a:rPr lang="en-GB"/>
              <a:t> </a:t>
            </a:r>
          </a:p>
        </p:txBody>
      </p:sp>
      <p:sp>
        <p:nvSpPr>
          <p:cNvPr id="4" name="Marcador de número de diapositiva 3"/>
          <p:cNvSpPr>
            <a:spLocks noGrp="1"/>
          </p:cNvSpPr>
          <p:nvPr>
            <p:ph type="sldNum" sz="quarter" idx="5"/>
          </p:nvPr>
        </p:nvSpPr>
        <p:spPr/>
        <p:txBody>
          <a:bodyPr/>
          <a:lstStyle/>
          <a:p>
            <a:fld id="{7F8F165C-476A-4A73-B933-49E5DBF153E9}" type="slidenum">
              <a:rPr lang="en-GB" smtClean="0"/>
              <a:t>11</a:t>
            </a:fld>
            <a:endParaRPr lang="en-GB"/>
          </a:p>
        </p:txBody>
      </p:sp>
    </p:spTree>
    <p:extLst>
      <p:ext uri="{BB962C8B-B14F-4D97-AF65-F5344CB8AC3E}">
        <p14:creationId xmlns:p14="http://schemas.microsoft.com/office/powerpoint/2010/main" val="3592913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Hacer notar que hay personas que manipulan estos residuos, humanizar el hecho de que nuestras acciones los afectan. </a:t>
            </a:r>
          </a:p>
        </p:txBody>
      </p:sp>
      <p:sp>
        <p:nvSpPr>
          <p:cNvPr id="4" name="Marcador de número de diapositiva 3"/>
          <p:cNvSpPr>
            <a:spLocks noGrp="1"/>
          </p:cNvSpPr>
          <p:nvPr>
            <p:ph type="sldNum" sz="quarter" idx="5"/>
          </p:nvPr>
        </p:nvSpPr>
        <p:spPr/>
        <p:txBody>
          <a:bodyPr/>
          <a:lstStyle/>
          <a:p>
            <a:fld id="{7F8F165C-476A-4A73-B933-49E5DBF153E9}" type="slidenum">
              <a:rPr lang="en-GB" smtClean="0"/>
              <a:t>14</a:t>
            </a:fld>
            <a:endParaRPr lang="en-GB"/>
          </a:p>
        </p:txBody>
      </p:sp>
    </p:spTree>
    <p:extLst>
      <p:ext uri="{BB962C8B-B14F-4D97-AF65-F5344CB8AC3E}">
        <p14:creationId xmlns:p14="http://schemas.microsoft.com/office/powerpoint/2010/main" val="147299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Marcador de contenido 2">
            <a:extLst>
              <a:ext uri="{FF2B5EF4-FFF2-40B4-BE49-F238E27FC236}">
                <a16:creationId xmlns:a16="http://schemas.microsoft.com/office/drawing/2014/main" id="{51E4A510-0441-5746-9630-457834635167}"/>
              </a:ext>
            </a:extLst>
          </p:cNvPr>
          <p:cNvSpPr>
            <a:spLocks noGrp="1"/>
          </p:cNvSpPr>
          <p:nvPr>
            <p:ph idx="1" hasCustomPrompt="1"/>
          </p:nvPr>
        </p:nvSpPr>
        <p:spPr>
          <a:xfrm>
            <a:off x="762000" y="2354427"/>
            <a:ext cx="3135086" cy="2833393"/>
          </a:xfrm>
          <a:prstGeom prst="rect">
            <a:avLst/>
          </a:prstGeom>
          <a:effectLst>
            <a:outerShdw blurRad="254000" dist="38100" dir="2700000" algn="tl" rotWithShape="0">
              <a:prstClr val="black">
                <a:alpha val="10000"/>
              </a:prstClr>
            </a:outerShdw>
          </a:effectLst>
        </p:spPr>
        <p:txBody>
          <a:bodyPr/>
          <a:lstStyle>
            <a:lvl1pPr marL="0" indent="0">
              <a:buClr>
                <a:srgbClr val="12A99F"/>
              </a:buClr>
              <a:buNone/>
              <a:defRPr>
                <a:solidFill>
                  <a:schemeClr val="tx1">
                    <a:lumMod val="50000"/>
                    <a:lumOff val="50000"/>
                  </a:schemeClr>
                </a:solidFill>
                <a:latin typeface="+mj-lt"/>
              </a:defRPr>
            </a:lvl1pPr>
          </a:lstStyle>
          <a:p>
            <a:r>
              <a:rPr lang="es-CR"/>
              <a:t>Imagen</a:t>
            </a:r>
          </a:p>
        </p:txBody>
      </p:sp>
      <p:sp>
        <p:nvSpPr>
          <p:cNvPr id="10" name="Marcador de contenido 2">
            <a:extLst>
              <a:ext uri="{FF2B5EF4-FFF2-40B4-BE49-F238E27FC236}">
                <a16:creationId xmlns:a16="http://schemas.microsoft.com/office/drawing/2014/main" id="{4C8426EE-8CA9-2343-9424-40CD0572A0D4}"/>
              </a:ext>
            </a:extLst>
          </p:cNvPr>
          <p:cNvSpPr>
            <a:spLocks noGrp="1"/>
          </p:cNvSpPr>
          <p:nvPr>
            <p:ph idx="12" hasCustomPrompt="1"/>
          </p:nvPr>
        </p:nvSpPr>
        <p:spPr>
          <a:xfrm>
            <a:off x="1040524" y="805543"/>
            <a:ext cx="8434552" cy="696687"/>
          </a:xfrm>
        </p:spPr>
        <p:txBody>
          <a:bodyPr>
            <a:noAutofit/>
          </a:bodyPr>
          <a:lstStyle>
            <a:lvl1pPr marL="0" indent="0">
              <a:buClr>
                <a:srgbClr val="12A99F"/>
              </a:buClr>
              <a:buNone/>
              <a:defRPr sz="5400" b="1">
                <a:solidFill>
                  <a:srgbClr val="12A99F"/>
                </a:solidFill>
                <a:latin typeface="+mn-lt"/>
              </a:defRPr>
            </a:lvl1pPr>
          </a:lstStyle>
          <a:p>
            <a:r>
              <a:rPr lang="es-ES"/>
              <a:t>Título</a:t>
            </a:r>
          </a:p>
        </p:txBody>
      </p:sp>
      <p:sp>
        <p:nvSpPr>
          <p:cNvPr id="11" name="Marcador de contenido 2">
            <a:extLst>
              <a:ext uri="{FF2B5EF4-FFF2-40B4-BE49-F238E27FC236}">
                <a16:creationId xmlns:a16="http://schemas.microsoft.com/office/drawing/2014/main" id="{B2DD5EC2-768B-FB41-8F98-37284CC70842}"/>
              </a:ext>
            </a:extLst>
          </p:cNvPr>
          <p:cNvSpPr>
            <a:spLocks noGrp="1"/>
          </p:cNvSpPr>
          <p:nvPr>
            <p:ph idx="13" hasCustomPrompt="1"/>
          </p:nvPr>
        </p:nvSpPr>
        <p:spPr>
          <a:xfrm>
            <a:off x="1040524" y="1633872"/>
            <a:ext cx="10345932" cy="413655"/>
          </a:xfrm>
        </p:spPr>
        <p:txBody>
          <a:bodyPr>
            <a:normAutofit/>
          </a:bodyPr>
          <a:lstStyle>
            <a:lvl1pPr marL="0" indent="0">
              <a:buClr>
                <a:srgbClr val="12A99F"/>
              </a:buClr>
              <a:buNone/>
              <a:defRPr sz="2800" b="1">
                <a:solidFill>
                  <a:srgbClr val="C7EAE8"/>
                </a:solidFill>
                <a:latin typeface="+mn-lt"/>
              </a:defRPr>
            </a:lvl1pPr>
          </a:lstStyle>
          <a:p>
            <a:r>
              <a:rPr lang="es-ES"/>
              <a:t>Subtitulo</a:t>
            </a:r>
            <a:endParaRPr lang="es-CR"/>
          </a:p>
        </p:txBody>
      </p:sp>
      <p:sp>
        <p:nvSpPr>
          <p:cNvPr id="12" name="Marcador de contenido 2">
            <a:extLst>
              <a:ext uri="{FF2B5EF4-FFF2-40B4-BE49-F238E27FC236}">
                <a16:creationId xmlns:a16="http://schemas.microsoft.com/office/drawing/2014/main" id="{11CADA3A-EC34-6F46-B2AD-ACD066AD7350}"/>
              </a:ext>
            </a:extLst>
          </p:cNvPr>
          <p:cNvSpPr>
            <a:spLocks noGrp="1"/>
          </p:cNvSpPr>
          <p:nvPr>
            <p:ph idx="14" hasCustomPrompt="1"/>
          </p:nvPr>
        </p:nvSpPr>
        <p:spPr>
          <a:xfrm>
            <a:off x="762000" y="5355774"/>
            <a:ext cx="3135086" cy="740225"/>
          </a:xfrm>
        </p:spPr>
        <p:txBody>
          <a:bodyPr>
            <a:normAutofit/>
          </a:bodyPr>
          <a:lstStyle>
            <a:lvl1pPr marL="0" indent="0">
              <a:buClr>
                <a:srgbClr val="12A99F"/>
              </a:buClr>
              <a:buNone/>
              <a:defRPr sz="2000" b="0">
                <a:solidFill>
                  <a:schemeClr val="tx1">
                    <a:lumMod val="50000"/>
                    <a:lumOff val="50000"/>
                  </a:schemeClr>
                </a:solidFill>
                <a:latin typeface="+mj-lt"/>
              </a:defRPr>
            </a:lvl1pPr>
          </a:lstStyle>
          <a:p>
            <a:r>
              <a:rPr lang="es-ES"/>
              <a:t>Pie de imagen</a:t>
            </a:r>
            <a:endParaRPr lang="es-CR"/>
          </a:p>
        </p:txBody>
      </p:sp>
      <p:sp>
        <p:nvSpPr>
          <p:cNvPr id="13" name="Marcador de contenido 2">
            <a:extLst>
              <a:ext uri="{FF2B5EF4-FFF2-40B4-BE49-F238E27FC236}">
                <a16:creationId xmlns:a16="http://schemas.microsoft.com/office/drawing/2014/main" id="{EEFF6B73-9F15-5F45-AAA8-5F3B07F93357}"/>
              </a:ext>
            </a:extLst>
          </p:cNvPr>
          <p:cNvSpPr>
            <a:spLocks noGrp="1"/>
          </p:cNvSpPr>
          <p:nvPr>
            <p:ph idx="15" hasCustomPrompt="1"/>
          </p:nvPr>
        </p:nvSpPr>
        <p:spPr>
          <a:xfrm>
            <a:off x="4506685" y="5355774"/>
            <a:ext cx="3135086" cy="740225"/>
          </a:xfrm>
        </p:spPr>
        <p:txBody>
          <a:bodyPr>
            <a:normAutofit/>
          </a:bodyPr>
          <a:lstStyle>
            <a:lvl1pPr marL="0" indent="0">
              <a:buClr>
                <a:srgbClr val="12A99F"/>
              </a:buClr>
              <a:buNone/>
              <a:defRPr sz="2000" b="0">
                <a:solidFill>
                  <a:schemeClr val="tx1">
                    <a:lumMod val="50000"/>
                    <a:lumOff val="50000"/>
                  </a:schemeClr>
                </a:solidFill>
                <a:latin typeface="+mj-lt"/>
              </a:defRPr>
            </a:lvl1pPr>
          </a:lstStyle>
          <a:p>
            <a:r>
              <a:rPr lang="es-ES"/>
              <a:t>Pie de imagen</a:t>
            </a:r>
            <a:endParaRPr lang="es-CR"/>
          </a:p>
        </p:txBody>
      </p:sp>
      <p:sp>
        <p:nvSpPr>
          <p:cNvPr id="14" name="Marcador de contenido 2">
            <a:extLst>
              <a:ext uri="{FF2B5EF4-FFF2-40B4-BE49-F238E27FC236}">
                <a16:creationId xmlns:a16="http://schemas.microsoft.com/office/drawing/2014/main" id="{F2301D55-C890-6148-9A0E-6F0710043810}"/>
              </a:ext>
            </a:extLst>
          </p:cNvPr>
          <p:cNvSpPr>
            <a:spLocks noGrp="1"/>
          </p:cNvSpPr>
          <p:nvPr>
            <p:ph idx="16" hasCustomPrompt="1"/>
          </p:nvPr>
        </p:nvSpPr>
        <p:spPr>
          <a:xfrm>
            <a:off x="8251370" y="5355774"/>
            <a:ext cx="3135086" cy="740225"/>
          </a:xfrm>
        </p:spPr>
        <p:txBody>
          <a:bodyPr>
            <a:normAutofit/>
          </a:bodyPr>
          <a:lstStyle>
            <a:lvl1pPr marL="0" indent="0">
              <a:buClr>
                <a:srgbClr val="12A99F"/>
              </a:buClr>
              <a:buNone/>
              <a:defRPr sz="2000" b="0">
                <a:solidFill>
                  <a:schemeClr val="tx1">
                    <a:lumMod val="50000"/>
                    <a:lumOff val="50000"/>
                  </a:schemeClr>
                </a:solidFill>
                <a:latin typeface="+mj-lt"/>
              </a:defRPr>
            </a:lvl1pPr>
          </a:lstStyle>
          <a:p>
            <a:r>
              <a:rPr lang="es-ES"/>
              <a:t>Pie de imagen</a:t>
            </a:r>
            <a:endParaRPr lang="es-CR"/>
          </a:p>
        </p:txBody>
      </p:sp>
      <p:pic>
        <p:nvPicPr>
          <p:cNvPr id="15" name="Imagen 14">
            <a:extLst>
              <a:ext uri="{FF2B5EF4-FFF2-40B4-BE49-F238E27FC236}">
                <a16:creationId xmlns:a16="http://schemas.microsoft.com/office/drawing/2014/main" id="{2716B3D7-7594-C94F-845E-9DA30761FF6F}"/>
              </a:ext>
            </a:extLst>
          </p:cNvPr>
          <p:cNvPicPr>
            <a:picLocks noChangeAspect="1"/>
          </p:cNvPicPr>
          <p:nvPr userDrawn="1"/>
        </p:nvPicPr>
        <p:blipFill>
          <a:blip r:embed="rId2">
            <a:alphaModFix amt="20000"/>
          </a:blip>
          <a:stretch>
            <a:fillRect/>
          </a:stretch>
        </p:blipFill>
        <p:spPr>
          <a:xfrm>
            <a:off x="9711267" y="805543"/>
            <a:ext cx="1642533" cy="508403"/>
          </a:xfrm>
          <a:prstGeom prst="rect">
            <a:avLst/>
          </a:prstGeom>
        </p:spPr>
      </p:pic>
      <p:sp>
        <p:nvSpPr>
          <p:cNvPr id="24" name="Marcador de contenido 2">
            <a:extLst>
              <a:ext uri="{FF2B5EF4-FFF2-40B4-BE49-F238E27FC236}">
                <a16:creationId xmlns:a16="http://schemas.microsoft.com/office/drawing/2014/main" id="{443F3FA5-77D3-E54B-BC40-D3B36686926C}"/>
              </a:ext>
            </a:extLst>
          </p:cNvPr>
          <p:cNvSpPr>
            <a:spLocks noGrp="1"/>
          </p:cNvSpPr>
          <p:nvPr>
            <p:ph idx="19" hasCustomPrompt="1"/>
          </p:nvPr>
        </p:nvSpPr>
        <p:spPr>
          <a:xfrm>
            <a:off x="4506685" y="2354427"/>
            <a:ext cx="3135086" cy="2833393"/>
          </a:xfrm>
          <a:prstGeom prst="rect">
            <a:avLst/>
          </a:prstGeom>
          <a:effectLst>
            <a:outerShdw blurRad="254000" dist="38100" dir="2700000" algn="tl" rotWithShape="0">
              <a:prstClr val="black">
                <a:alpha val="10000"/>
              </a:prstClr>
            </a:outerShdw>
          </a:effectLst>
        </p:spPr>
        <p:txBody>
          <a:bodyPr/>
          <a:lstStyle>
            <a:lvl1pPr marL="0" indent="0">
              <a:buClr>
                <a:srgbClr val="12A99F"/>
              </a:buClr>
              <a:buNone/>
              <a:defRPr>
                <a:solidFill>
                  <a:schemeClr val="tx1">
                    <a:lumMod val="50000"/>
                    <a:lumOff val="50000"/>
                  </a:schemeClr>
                </a:solidFill>
                <a:latin typeface="+mj-lt"/>
              </a:defRPr>
            </a:lvl1pPr>
          </a:lstStyle>
          <a:p>
            <a:r>
              <a:rPr lang="es-CR"/>
              <a:t>Imagen</a:t>
            </a:r>
          </a:p>
        </p:txBody>
      </p:sp>
      <p:sp>
        <p:nvSpPr>
          <p:cNvPr id="25" name="Marcador de contenido 2">
            <a:extLst>
              <a:ext uri="{FF2B5EF4-FFF2-40B4-BE49-F238E27FC236}">
                <a16:creationId xmlns:a16="http://schemas.microsoft.com/office/drawing/2014/main" id="{4B86B2E6-E136-EF4E-A130-C3D973A59B5C}"/>
              </a:ext>
            </a:extLst>
          </p:cNvPr>
          <p:cNvSpPr>
            <a:spLocks noGrp="1"/>
          </p:cNvSpPr>
          <p:nvPr>
            <p:ph idx="20" hasCustomPrompt="1"/>
          </p:nvPr>
        </p:nvSpPr>
        <p:spPr>
          <a:xfrm>
            <a:off x="8254479" y="2354427"/>
            <a:ext cx="3135086" cy="2833393"/>
          </a:xfrm>
          <a:prstGeom prst="rect">
            <a:avLst/>
          </a:prstGeom>
          <a:effectLst>
            <a:outerShdw blurRad="254000" dist="38100" dir="2700000" algn="tl" rotWithShape="0">
              <a:prstClr val="black">
                <a:alpha val="10000"/>
              </a:prstClr>
            </a:outerShdw>
          </a:effectLst>
        </p:spPr>
        <p:txBody>
          <a:bodyPr/>
          <a:lstStyle>
            <a:lvl1pPr marL="0" indent="0">
              <a:buClr>
                <a:srgbClr val="12A99F"/>
              </a:buClr>
              <a:buNone/>
              <a:defRPr>
                <a:solidFill>
                  <a:schemeClr val="tx1">
                    <a:lumMod val="50000"/>
                    <a:lumOff val="50000"/>
                  </a:schemeClr>
                </a:solidFill>
                <a:latin typeface="+mj-lt"/>
              </a:defRPr>
            </a:lvl1pPr>
          </a:lstStyle>
          <a:p>
            <a:r>
              <a:rPr lang="es-CR"/>
              <a:t>Imagen</a:t>
            </a:r>
          </a:p>
        </p:txBody>
      </p:sp>
      <p:cxnSp>
        <p:nvCxnSpPr>
          <p:cNvPr id="16" name="Conector recto 15">
            <a:extLst>
              <a:ext uri="{FF2B5EF4-FFF2-40B4-BE49-F238E27FC236}">
                <a16:creationId xmlns:a16="http://schemas.microsoft.com/office/drawing/2014/main" id="{444D04B1-5AEB-574F-919E-D2F18594EA49}"/>
              </a:ext>
            </a:extLst>
          </p:cNvPr>
          <p:cNvCxnSpPr>
            <a:cxnSpLocks/>
          </p:cNvCxnSpPr>
          <p:nvPr userDrawn="1"/>
        </p:nvCxnSpPr>
        <p:spPr>
          <a:xfrm>
            <a:off x="809298" y="805543"/>
            <a:ext cx="0" cy="1241984"/>
          </a:xfrm>
          <a:prstGeom prst="line">
            <a:avLst/>
          </a:prstGeom>
          <a:ln w="63500">
            <a:solidFill>
              <a:srgbClr val="C7EA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460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solidFill>
          <a:srgbClr val="12A99F"/>
        </a:solidFill>
        <a:effectLst/>
      </p:bgPr>
    </p:bg>
    <p:spTree>
      <p:nvGrpSpPr>
        <p:cNvPr id="1" name=""/>
        <p:cNvGrpSpPr/>
        <p:nvPr/>
      </p:nvGrpSpPr>
      <p:grpSpPr>
        <a:xfrm>
          <a:off x="0" y="0"/>
          <a:ext cx="0" cy="0"/>
          <a:chOff x="0" y="0"/>
          <a:chExt cx="0" cy="0"/>
        </a:xfrm>
      </p:grpSpPr>
      <p:sp>
        <p:nvSpPr>
          <p:cNvPr id="24" name="Rectángulo 23">
            <a:extLst>
              <a:ext uri="{FF2B5EF4-FFF2-40B4-BE49-F238E27FC236}">
                <a16:creationId xmlns:a16="http://schemas.microsoft.com/office/drawing/2014/main" id="{F1594DED-0F69-5F4A-B659-FE2C39ACB69E}"/>
              </a:ext>
            </a:extLst>
          </p:cNvPr>
          <p:cNvSpPr/>
          <p:nvPr userDrawn="1"/>
        </p:nvSpPr>
        <p:spPr>
          <a:xfrm>
            <a:off x="-6017" y="5429250"/>
            <a:ext cx="12198017" cy="1454180"/>
          </a:xfrm>
          <a:prstGeom prst="rect">
            <a:avLst/>
          </a:prstGeom>
          <a:solidFill>
            <a:srgbClr val="DAF1F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6" name="Imagen 5">
            <a:extLst>
              <a:ext uri="{FF2B5EF4-FFF2-40B4-BE49-F238E27FC236}">
                <a16:creationId xmlns:a16="http://schemas.microsoft.com/office/drawing/2014/main" id="{5DCAA153-85C9-394A-852B-95ABD9351BDF}"/>
              </a:ext>
            </a:extLst>
          </p:cNvPr>
          <p:cNvPicPr>
            <a:picLocks noChangeAspect="1"/>
          </p:cNvPicPr>
          <p:nvPr userDrawn="1"/>
        </p:nvPicPr>
        <p:blipFill>
          <a:blip r:embed="rId2"/>
          <a:stretch>
            <a:fillRect/>
          </a:stretch>
        </p:blipFill>
        <p:spPr>
          <a:xfrm>
            <a:off x="3390901" y="2378256"/>
            <a:ext cx="5270871" cy="1600086"/>
          </a:xfrm>
          <a:prstGeom prst="rect">
            <a:avLst/>
          </a:prstGeom>
        </p:spPr>
      </p:pic>
      <p:sp>
        <p:nvSpPr>
          <p:cNvPr id="14" name="Título 1">
            <a:extLst>
              <a:ext uri="{FF2B5EF4-FFF2-40B4-BE49-F238E27FC236}">
                <a16:creationId xmlns:a16="http://schemas.microsoft.com/office/drawing/2014/main" id="{06EC5C78-2E81-6A4C-9E5C-0C89BC0FA86E}"/>
              </a:ext>
            </a:extLst>
          </p:cNvPr>
          <p:cNvSpPr txBox="1">
            <a:spLocks/>
          </p:cNvSpPr>
          <p:nvPr userDrawn="1"/>
        </p:nvSpPr>
        <p:spPr>
          <a:xfrm>
            <a:off x="1474466" y="5568167"/>
            <a:ext cx="2107534" cy="9790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s-CR" sz="3000" b="1">
                <a:solidFill>
                  <a:schemeClr val="bg1"/>
                </a:solidFill>
                <a:latin typeface="+mj-lt"/>
              </a:rPr>
              <a:t>2550 2150</a:t>
            </a:r>
          </a:p>
        </p:txBody>
      </p:sp>
      <p:sp>
        <p:nvSpPr>
          <p:cNvPr id="15" name="Título 1">
            <a:extLst>
              <a:ext uri="{FF2B5EF4-FFF2-40B4-BE49-F238E27FC236}">
                <a16:creationId xmlns:a16="http://schemas.microsoft.com/office/drawing/2014/main" id="{9C760493-43AD-F94F-B468-E777EF4FA84A}"/>
              </a:ext>
            </a:extLst>
          </p:cNvPr>
          <p:cNvSpPr txBox="1">
            <a:spLocks/>
          </p:cNvSpPr>
          <p:nvPr userDrawn="1"/>
        </p:nvSpPr>
        <p:spPr>
          <a:xfrm>
            <a:off x="4768794" y="5568167"/>
            <a:ext cx="4154006" cy="9790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s-CR" sz="3000" b="1" i="0" kern="1200">
                <a:solidFill>
                  <a:schemeClr val="bg1"/>
                </a:solidFill>
                <a:effectLst/>
                <a:latin typeface="+mj-lt"/>
                <a:ea typeface="+mj-ea"/>
                <a:cs typeface="+mj-cs"/>
              </a:rPr>
              <a:t>@gestionambientaltec</a:t>
            </a:r>
            <a:endParaRPr lang="es-CR" sz="3000" b="1">
              <a:solidFill>
                <a:schemeClr val="bg1"/>
              </a:solidFill>
              <a:latin typeface="+mj-lt"/>
            </a:endParaRPr>
          </a:p>
        </p:txBody>
      </p:sp>
      <p:pic>
        <p:nvPicPr>
          <p:cNvPr id="11" name="Imagen 10">
            <a:extLst>
              <a:ext uri="{FF2B5EF4-FFF2-40B4-BE49-F238E27FC236}">
                <a16:creationId xmlns:a16="http://schemas.microsoft.com/office/drawing/2014/main" id="{8547F4A4-63AC-6C40-B818-5228A2C1424E}"/>
              </a:ext>
            </a:extLst>
          </p:cNvPr>
          <p:cNvPicPr>
            <a:picLocks noChangeAspect="1"/>
          </p:cNvPicPr>
          <p:nvPr userDrawn="1"/>
        </p:nvPicPr>
        <p:blipFill>
          <a:blip r:embed="rId3"/>
          <a:stretch>
            <a:fillRect/>
          </a:stretch>
        </p:blipFill>
        <p:spPr>
          <a:xfrm>
            <a:off x="992694" y="5867400"/>
            <a:ext cx="424867" cy="407526"/>
          </a:xfrm>
          <a:prstGeom prst="rect">
            <a:avLst/>
          </a:prstGeom>
        </p:spPr>
      </p:pic>
      <p:pic>
        <p:nvPicPr>
          <p:cNvPr id="12" name="Imagen 11">
            <a:extLst>
              <a:ext uri="{FF2B5EF4-FFF2-40B4-BE49-F238E27FC236}">
                <a16:creationId xmlns:a16="http://schemas.microsoft.com/office/drawing/2014/main" id="{FA05D2A5-EA5E-7646-B4AC-23E5EDDA5374}"/>
              </a:ext>
            </a:extLst>
          </p:cNvPr>
          <p:cNvPicPr>
            <a:picLocks noChangeAspect="1"/>
          </p:cNvPicPr>
          <p:nvPr userDrawn="1"/>
        </p:nvPicPr>
        <p:blipFill>
          <a:blip r:embed="rId4"/>
          <a:stretch>
            <a:fillRect/>
          </a:stretch>
        </p:blipFill>
        <p:spPr>
          <a:xfrm>
            <a:off x="3719548" y="5867400"/>
            <a:ext cx="419665" cy="407526"/>
          </a:xfrm>
          <a:prstGeom prst="rect">
            <a:avLst/>
          </a:prstGeom>
        </p:spPr>
      </p:pic>
      <p:pic>
        <p:nvPicPr>
          <p:cNvPr id="13" name="Imagen 12">
            <a:extLst>
              <a:ext uri="{FF2B5EF4-FFF2-40B4-BE49-F238E27FC236}">
                <a16:creationId xmlns:a16="http://schemas.microsoft.com/office/drawing/2014/main" id="{851810BE-7B29-BE48-91FC-0E7489BCCB2C}"/>
              </a:ext>
            </a:extLst>
          </p:cNvPr>
          <p:cNvPicPr>
            <a:picLocks noChangeAspect="1"/>
          </p:cNvPicPr>
          <p:nvPr userDrawn="1"/>
        </p:nvPicPr>
        <p:blipFill>
          <a:blip r:embed="rId5"/>
          <a:stretch>
            <a:fillRect/>
          </a:stretch>
        </p:blipFill>
        <p:spPr>
          <a:xfrm>
            <a:off x="4285781" y="5867400"/>
            <a:ext cx="407526" cy="407526"/>
          </a:xfrm>
          <a:prstGeom prst="rect">
            <a:avLst/>
          </a:prstGeom>
        </p:spPr>
      </p:pic>
      <p:sp>
        <p:nvSpPr>
          <p:cNvPr id="26" name="Título 1">
            <a:extLst>
              <a:ext uri="{FF2B5EF4-FFF2-40B4-BE49-F238E27FC236}">
                <a16:creationId xmlns:a16="http://schemas.microsoft.com/office/drawing/2014/main" id="{931463FE-CB52-3F48-9948-647C4E0F2C52}"/>
              </a:ext>
            </a:extLst>
          </p:cNvPr>
          <p:cNvSpPr txBox="1">
            <a:spLocks/>
          </p:cNvSpPr>
          <p:nvPr userDrawn="1"/>
        </p:nvSpPr>
        <p:spPr>
          <a:xfrm>
            <a:off x="9338310" y="5544769"/>
            <a:ext cx="2192096" cy="9790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s-CR" sz="3000" b="1" i="0" kern="1200">
                <a:solidFill>
                  <a:schemeClr val="bg1"/>
                </a:solidFill>
                <a:effectLst/>
                <a:latin typeface="+mj-lt"/>
                <a:ea typeface="+mj-ea"/>
                <a:cs typeface="+mj-cs"/>
              </a:rPr>
              <a:t>ga@itcr.ac.cr</a:t>
            </a:r>
            <a:endParaRPr lang="es-CR" sz="3000" b="1">
              <a:solidFill>
                <a:schemeClr val="bg1"/>
              </a:solidFill>
              <a:latin typeface="+mj-lt"/>
            </a:endParaRPr>
          </a:p>
        </p:txBody>
      </p:sp>
      <p:pic>
        <p:nvPicPr>
          <p:cNvPr id="27" name="Imagen 26">
            <a:extLst>
              <a:ext uri="{FF2B5EF4-FFF2-40B4-BE49-F238E27FC236}">
                <a16:creationId xmlns:a16="http://schemas.microsoft.com/office/drawing/2014/main" id="{AC6C8A05-2F69-F440-8BDA-EF11FB8E6114}"/>
              </a:ext>
            </a:extLst>
          </p:cNvPr>
          <p:cNvPicPr>
            <a:picLocks noChangeAspect="1"/>
          </p:cNvPicPr>
          <p:nvPr userDrawn="1"/>
        </p:nvPicPr>
        <p:blipFill>
          <a:blip r:embed="rId6"/>
          <a:stretch>
            <a:fillRect/>
          </a:stretch>
        </p:blipFill>
        <p:spPr>
          <a:xfrm>
            <a:off x="8819695" y="5887599"/>
            <a:ext cx="409598" cy="334057"/>
          </a:xfrm>
          <a:prstGeom prst="rect">
            <a:avLst/>
          </a:prstGeom>
        </p:spPr>
      </p:pic>
    </p:spTree>
    <p:extLst>
      <p:ext uri="{BB962C8B-B14F-4D97-AF65-F5344CB8AC3E}">
        <p14:creationId xmlns:p14="http://schemas.microsoft.com/office/powerpoint/2010/main" val="1619775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3_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9D2E80-4E68-411E-ADC7-7924BE796533}"/>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4F66713A-5E18-4F13-969D-3B3E2891358E}"/>
              </a:ext>
            </a:extLst>
          </p:cNvPr>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id="{5BA7B390-61A2-4DB0-A76C-9DA70F64BB4A}"/>
              </a:ext>
            </a:extLst>
          </p:cNvPr>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a:extLst>
              <a:ext uri="{FF2B5EF4-FFF2-40B4-BE49-F238E27FC236}">
                <a16:creationId xmlns:a16="http://schemas.microsoft.com/office/drawing/2014/main" id="{3EFBC1A3-CB18-4642-AEA1-6DDBEFDBFF6B}"/>
              </a:ext>
            </a:extLst>
          </p:cNvPr>
          <p:cNvSpPr>
            <a:spLocks noGrp="1"/>
          </p:cNvSpPr>
          <p:nvPr>
            <p:ph type="dt" sz="half" idx="10"/>
          </p:nvPr>
        </p:nvSpPr>
        <p:spPr/>
        <p:txBody>
          <a:bodyPr/>
          <a:lstStyle/>
          <a:p>
            <a:fld id="{C8ED928B-BCBD-442F-8249-23BB3E607A78}" type="datetimeFigureOut">
              <a:rPr lang="es-CR" smtClean="0"/>
              <a:t>23/10/2024</a:t>
            </a:fld>
            <a:endParaRPr lang="es-CR"/>
          </a:p>
        </p:txBody>
      </p:sp>
      <p:sp>
        <p:nvSpPr>
          <p:cNvPr id="6" name="Marcador de pie de página 5">
            <a:extLst>
              <a:ext uri="{FF2B5EF4-FFF2-40B4-BE49-F238E27FC236}">
                <a16:creationId xmlns:a16="http://schemas.microsoft.com/office/drawing/2014/main" id="{E01D125B-D363-4EE1-8F6B-AFB05196B000}"/>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19C8CB23-F5DC-4DC8-A867-254587459A1B}"/>
              </a:ext>
            </a:extLst>
          </p:cNvPr>
          <p:cNvSpPr>
            <a:spLocks noGrp="1"/>
          </p:cNvSpPr>
          <p:nvPr>
            <p:ph type="sldNum" sz="quarter" idx="12"/>
          </p:nvPr>
        </p:nvSpPr>
        <p:spPr/>
        <p:txBody>
          <a:bodyPr/>
          <a:lstStyle/>
          <a:p>
            <a:fld id="{9E07C9BD-1D2E-4D8E-9242-BC6098218E6D}" type="slidenum">
              <a:rPr lang="es-CR" smtClean="0"/>
              <a:t>‹Nº›</a:t>
            </a:fld>
            <a:endParaRPr lang="es-CR"/>
          </a:p>
        </p:txBody>
      </p:sp>
    </p:spTree>
    <p:extLst>
      <p:ext uri="{BB962C8B-B14F-4D97-AF65-F5344CB8AC3E}">
        <p14:creationId xmlns:p14="http://schemas.microsoft.com/office/powerpoint/2010/main" val="3364607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9788" y="457200"/>
            <a:ext cx="3932400" cy="16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5183188" y="987425"/>
            <a:ext cx="6172000" cy="4873600"/>
          </a:xfrm>
          <a:prstGeom prst="rect">
            <a:avLst/>
          </a:prstGeom>
          <a:noFill/>
          <a:ln>
            <a:noFill/>
          </a:ln>
        </p:spPr>
        <p:txBody>
          <a:bodyPr spcFirstLastPara="1" wrap="square" lIns="68575" tIns="34275" rIns="68575" bIns="34275" anchor="t" anchorCtr="0">
            <a:no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2133"/>
              </a:spcBef>
              <a:spcAft>
                <a:spcPts val="0"/>
              </a:spcAft>
              <a:buClr>
                <a:schemeClr val="dk1"/>
              </a:buClr>
              <a:buSzPts val="2100"/>
              <a:buChar char="○"/>
              <a:defRPr sz="2800"/>
            </a:lvl2pPr>
            <a:lvl3pPr marL="1828754" lvl="2" indent="-457189" algn="l" rtl="0">
              <a:lnSpc>
                <a:spcPct val="90000"/>
              </a:lnSpc>
              <a:spcBef>
                <a:spcPts val="2133"/>
              </a:spcBef>
              <a:spcAft>
                <a:spcPts val="0"/>
              </a:spcAft>
              <a:buClr>
                <a:schemeClr val="dk1"/>
              </a:buClr>
              <a:buSzPts val="1800"/>
              <a:buChar char="■"/>
              <a:defRPr sz="2400"/>
            </a:lvl3pPr>
            <a:lvl4pPr marL="2438339" lvl="3" indent="-431789" algn="l" rtl="0">
              <a:lnSpc>
                <a:spcPct val="90000"/>
              </a:lnSpc>
              <a:spcBef>
                <a:spcPts val="2133"/>
              </a:spcBef>
              <a:spcAft>
                <a:spcPts val="0"/>
              </a:spcAft>
              <a:buClr>
                <a:schemeClr val="dk1"/>
              </a:buClr>
              <a:buSzPts val="1500"/>
              <a:buChar char="●"/>
              <a:defRPr sz="2000"/>
            </a:lvl4pPr>
            <a:lvl5pPr marL="3047924" lvl="4" indent="-431789" algn="l" rtl="0">
              <a:lnSpc>
                <a:spcPct val="90000"/>
              </a:lnSpc>
              <a:spcBef>
                <a:spcPts val="2133"/>
              </a:spcBef>
              <a:spcAft>
                <a:spcPts val="0"/>
              </a:spcAft>
              <a:buClr>
                <a:schemeClr val="dk1"/>
              </a:buClr>
              <a:buSzPts val="1500"/>
              <a:buChar char="○"/>
              <a:defRPr sz="2000"/>
            </a:lvl5pPr>
            <a:lvl6pPr marL="3657509" lvl="5" indent="-431789" algn="l" rtl="0">
              <a:lnSpc>
                <a:spcPct val="90000"/>
              </a:lnSpc>
              <a:spcBef>
                <a:spcPts val="2133"/>
              </a:spcBef>
              <a:spcAft>
                <a:spcPts val="0"/>
              </a:spcAft>
              <a:buClr>
                <a:schemeClr val="dk1"/>
              </a:buClr>
              <a:buSzPts val="1500"/>
              <a:buChar char="■"/>
              <a:defRPr sz="2000"/>
            </a:lvl6pPr>
            <a:lvl7pPr marL="4267093" lvl="6" indent="-431789" algn="l" rtl="0">
              <a:lnSpc>
                <a:spcPct val="90000"/>
              </a:lnSpc>
              <a:spcBef>
                <a:spcPts val="2133"/>
              </a:spcBef>
              <a:spcAft>
                <a:spcPts val="0"/>
              </a:spcAft>
              <a:buClr>
                <a:schemeClr val="dk1"/>
              </a:buClr>
              <a:buSzPts val="1500"/>
              <a:buChar char="●"/>
              <a:defRPr sz="2000"/>
            </a:lvl7pPr>
            <a:lvl8pPr marL="4876678" lvl="7" indent="-431789" algn="l" rtl="0">
              <a:lnSpc>
                <a:spcPct val="90000"/>
              </a:lnSpc>
              <a:spcBef>
                <a:spcPts val="2133"/>
              </a:spcBef>
              <a:spcAft>
                <a:spcPts val="0"/>
              </a:spcAft>
              <a:buClr>
                <a:schemeClr val="dk1"/>
              </a:buClr>
              <a:buSzPts val="1500"/>
              <a:buChar char="○"/>
              <a:defRPr sz="2000"/>
            </a:lvl8pPr>
            <a:lvl9pPr marL="5486263" lvl="8" indent="-431789" algn="l" rtl="0">
              <a:lnSpc>
                <a:spcPct val="90000"/>
              </a:lnSpc>
              <a:spcBef>
                <a:spcPts val="2133"/>
              </a:spcBef>
              <a:spcAft>
                <a:spcPts val="2133"/>
              </a:spcAft>
              <a:buClr>
                <a:schemeClr val="dk1"/>
              </a:buClr>
              <a:buSzPts val="1500"/>
              <a:buChar char="■"/>
              <a:defRPr sz="2000"/>
            </a:lvl9pPr>
          </a:lstStyle>
          <a:p>
            <a:endParaRPr/>
          </a:p>
        </p:txBody>
      </p:sp>
      <p:sp>
        <p:nvSpPr>
          <p:cNvPr id="53" name="Google Shape;53;p13"/>
          <p:cNvSpPr txBox="1">
            <a:spLocks noGrp="1"/>
          </p:cNvSpPr>
          <p:nvPr>
            <p:ph type="body" idx="2"/>
          </p:nvPr>
        </p:nvSpPr>
        <p:spPr>
          <a:xfrm>
            <a:off x="839788" y="2057400"/>
            <a:ext cx="3932400" cy="38116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2133"/>
              </a:spcBef>
              <a:spcAft>
                <a:spcPts val="0"/>
              </a:spcAft>
              <a:buClr>
                <a:schemeClr val="dk1"/>
              </a:buClr>
              <a:buSzPts val="1100"/>
              <a:buNone/>
              <a:defRPr sz="1467"/>
            </a:lvl2pPr>
            <a:lvl3pPr marL="1828754" lvl="2" indent="-304792" algn="l" rtl="0">
              <a:lnSpc>
                <a:spcPct val="90000"/>
              </a:lnSpc>
              <a:spcBef>
                <a:spcPts val="2133"/>
              </a:spcBef>
              <a:spcAft>
                <a:spcPts val="0"/>
              </a:spcAft>
              <a:buClr>
                <a:schemeClr val="dk1"/>
              </a:buClr>
              <a:buSzPts val="900"/>
              <a:buNone/>
              <a:defRPr sz="1200"/>
            </a:lvl3pPr>
            <a:lvl4pPr marL="2438339" lvl="3" indent="-304792" algn="l" rtl="0">
              <a:lnSpc>
                <a:spcPct val="90000"/>
              </a:lnSpc>
              <a:spcBef>
                <a:spcPts val="2133"/>
              </a:spcBef>
              <a:spcAft>
                <a:spcPts val="0"/>
              </a:spcAft>
              <a:buClr>
                <a:schemeClr val="dk1"/>
              </a:buClr>
              <a:buSzPts val="800"/>
              <a:buNone/>
              <a:defRPr sz="1067"/>
            </a:lvl4pPr>
            <a:lvl5pPr marL="3047924" lvl="4" indent="-304792" algn="l" rtl="0">
              <a:lnSpc>
                <a:spcPct val="90000"/>
              </a:lnSpc>
              <a:spcBef>
                <a:spcPts val="2133"/>
              </a:spcBef>
              <a:spcAft>
                <a:spcPts val="0"/>
              </a:spcAft>
              <a:buClr>
                <a:schemeClr val="dk1"/>
              </a:buClr>
              <a:buSzPts val="800"/>
              <a:buNone/>
              <a:defRPr sz="1067"/>
            </a:lvl5pPr>
            <a:lvl6pPr marL="3657509" lvl="5" indent="-304792" algn="l" rtl="0">
              <a:lnSpc>
                <a:spcPct val="90000"/>
              </a:lnSpc>
              <a:spcBef>
                <a:spcPts val="2133"/>
              </a:spcBef>
              <a:spcAft>
                <a:spcPts val="0"/>
              </a:spcAft>
              <a:buClr>
                <a:schemeClr val="dk1"/>
              </a:buClr>
              <a:buSzPts val="800"/>
              <a:buNone/>
              <a:defRPr sz="1067"/>
            </a:lvl6pPr>
            <a:lvl7pPr marL="4267093" lvl="6" indent="-304792" algn="l" rtl="0">
              <a:lnSpc>
                <a:spcPct val="90000"/>
              </a:lnSpc>
              <a:spcBef>
                <a:spcPts val="2133"/>
              </a:spcBef>
              <a:spcAft>
                <a:spcPts val="0"/>
              </a:spcAft>
              <a:buClr>
                <a:schemeClr val="dk1"/>
              </a:buClr>
              <a:buSzPts val="800"/>
              <a:buNone/>
              <a:defRPr sz="1067"/>
            </a:lvl7pPr>
            <a:lvl8pPr marL="4876678" lvl="7" indent="-304792" algn="l" rtl="0">
              <a:lnSpc>
                <a:spcPct val="90000"/>
              </a:lnSpc>
              <a:spcBef>
                <a:spcPts val="2133"/>
              </a:spcBef>
              <a:spcAft>
                <a:spcPts val="0"/>
              </a:spcAft>
              <a:buClr>
                <a:schemeClr val="dk1"/>
              </a:buClr>
              <a:buSzPts val="800"/>
              <a:buNone/>
              <a:defRPr sz="1067"/>
            </a:lvl8pPr>
            <a:lvl9pPr marL="5486263" lvl="8" indent="-304792" algn="l" rtl="0">
              <a:lnSpc>
                <a:spcPct val="90000"/>
              </a:lnSpc>
              <a:spcBef>
                <a:spcPts val="2133"/>
              </a:spcBef>
              <a:spcAft>
                <a:spcPts val="2133"/>
              </a:spcAft>
              <a:buClr>
                <a:schemeClr val="dk1"/>
              </a:buClr>
              <a:buSzPts val="800"/>
              <a:buNone/>
              <a:defRPr sz="1067"/>
            </a:lvl9pPr>
          </a:lstStyle>
          <a:p>
            <a:endParaRPr/>
          </a:p>
        </p:txBody>
      </p:sp>
      <p:sp>
        <p:nvSpPr>
          <p:cNvPr id="54" name="Google Shape;54;p1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s-CR" smtClean="0"/>
              <a:pPr/>
              <a:t>‹Nº›</a:t>
            </a:fld>
            <a:endParaRPr lang="es-CR"/>
          </a:p>
        </p:txBody>
      </p:sp>
    </p:spTree>
    <p:extLst>
      <p:ext uri="{BB962C8B-B14F-4D97-AF65-F5344CB8AC3E}">
        <p14:creationId xmlns:p14="http://schemas.microsoft.com/office/powerpoint/2010/main" val="1476077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rgbClr val="12A99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8BBC64-31DB-4D4F-96F2-891920FD598D}"/>
              </a:ext>
            </a:extLst>
          </p:cNvPr>
          <p:cNvSpPr>
            <a:spLocks noGrp="1"/>
          </p:cNvSpPr>
          <p:nvPr>
            <p:ph type="ctrTitle" hasCustomPrompt="1"/>
          </p:nvPr>
        </p:nvSpPr>
        <p:spPr>
          <a:xfrm>
            <a:off x="1484244" y="1113181"/>
            <a:ext cx="8829337" cy="2209327"/>
          </a:xfrm>
        </p:spPr>
        <p:txBody>
          <a:bodyPr anchor="b">
            <a:normAutofit/>
          </a:bodyPr>
          <a:lstStyle>
            <a:lvl1pPr algn="l">
              <a:defRPr sz="7200" b="1">
                <a:solidFill>
                  <a:schemeClr val="bg1"/>
                </a:solidFill>
                <a:latin typeface="+mn-lt"/>
              </a:defRPr>
            </a:lvl1pPr>
          </a:lstStyle>
          <a:p>
            <a:r>
              <a:rPr lang="es-ES"/>
              <a:t>Título de presentación</a:t>
            </a:r>
            <a:endParaRPr lang="es-CR"/>
          </a:p>
        </p:txBody>
      </p:sp>
      <p:sp>
        <p:nvSpPr>
          <p:cNvPr id="3" name="Subtítulo 2">
            <a:extLst>
              <a:ext uri="{FF2B5EF4-FFF2-40B4-BE49-F238E27FC236}">
                <a16:creationId xmlns:a16="http://schemas.microsoft.com/office/drawing/2014/main" id="{38EF053C-AE05-5E4F-A7AC-99BFAA6960BE}"/>
              </a:ext>
            </a:extLst>
          </p:cNvPr>
          <p:cNvSpPr>
            <a:spLocks noGrp="1"/>
          </p:cNvSpPr>
          <p:nvPr>
            <p:ph type="subTitle" idx="1" hasCustomPrompt="1"/>
          </p:nvPr>
        </p:nvSpPr>
        <p:spPr>
          <a:xfrm>
            <a:off x="1484244" y="3745919"/>
            <a:ext cx="5809691" cy="1104376"/>
          </a:xfrm>
          <a:ln>
            <a:noFill/>
          </a:ln>
        </p:spPr>
        <p:txBody>
          <a:bodyPr>
            <a:normAutofit/>
          </a:bodyPr>
          <a:lstStyle>
            <a:lvl1pPr marL="0" indent="0" algn="l">
              <a:buNone/>
              <a:defRPr sz="3200">
                <a:solidFill>
                  <a:srgbClr val="92D7D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Descripción </a:t>
            </a:r>
            <a:endParaRPr lang="es-CR"/>
          </a:p>
        </p:txBody>
      </p:sp>
      <p:pic>
        <p:nvPicPr>
          <p:cNvPr id="8" name="Imagen 7">
            <a:extLst>
              <a:ext uri="{FF2B5EF4-FFF2-40B4-BE49-F238E27FC236}">
                <a16:creationId xmlns:a16="http://schemas.microsoft.com/office/drawing/2014/main" id="{D5F0AD20-DF93-5848-A712-70FBA15B58F3}"/>
              </a:ext>
            </a:extLst>
          </p:cNvPr>
          <p:cNvPicPr>
            <a:picLocks noChangeAspect="1"/>
          </p:cNvPicPr>
          <p:nvPr userDrawn="1"/>
        </p:nvPicPr>
        <p:blipFill>
          <a:blip r:embed="rId2">
            <a:alphaModFix amt="60000"/>
          </a:blip>
          <a:stretch>
            <a:fillRect/>
          </a:stretch>
        </p:blipFill>
        <p:spPr>
          <a:xfrm>
            <a:off x="1484244" y="5277155"/>
            <a:ext cx="1811849" cy="550026"/>
          </a:xfrm>
          <a:prstGeom prst="rect">
            <a:avLst/>
          </a:prstGeom>
        </p:spPr>
      </p:pic>
      <p:cxnSp>
        <p:nvCxnSpPr>
          <p:cNvPr id="10" name="Conector recto 9">
            <a:extLst>
              <a:ext uri="{FF2B5EF4-FFF2-40B4-BE49-F238E27FC236}">
                <a16:creationId xmlns:a16="http://schemas.microsoft.com/office/drawing/2014/main" id="{90285C41-461D-2748-B0FE-EDB6C0FE415A}"/>
              </a:ext>
            </a:extLst>
          </p:cNvPr>
          <p:cNvCxnSpPr>
            <a:cxnSpLocks/>
          </p:cNvCxnSpPr>
          <p:nvPr userDrawn="1"/>
        </p:nvCxnSpPr>
        <p:spPr>
          <a:xfrm>
            <a:off x="1484244" y="3554420"/>
            <a:ext cx="5809691" cy="0"/>
          </a:xfrm>
          <a:prstGeom prst="line">
            <a:avLst/>
          </a:prstGeom>
          <a:ln w="31750">
            <a:solidFill>
              <a:srgbClr val="92D7D4"/>
            </a:solidFill>
            <a:round/>
          </a:ln>
        </p:spPr>
        <p:style>
          <a:lnRef idx="1">
            <a:schemeClr val="accent1"/>
          </a:lnRef>
          <a:fillRef idx="0">
            <a:schemeClr val="accent1"/>
          </a:fillRef>
          <a:effectRef idx="0">
            <a:schemeClr val="accent1"/>
          </a:effectRef>
          <a:fontRef idx="minor">
            <a:schemeClr val="tx1"/>
          </a:fontRef>
        </p:style>
      </p:cxnSp>
      <p:grpSp>
        <p:nvGrpSpPr>
          <p:cNvPr id="20" name="Grupo 19">
            <a:extLst>
              <a:ext uri="{FF2B5EF4-FFF2-40B4-BE49-F238E27FC236}">
                <a16:creationId xmlns:a16="http://schemas.microsoft.com/office/drawing/2014/main" id="{6944E794-5272-0E4C-8856-A58847578737}"/>
              </a:ext>
            </a:extLst>
          </p:cNvPr>
          <p:cNvGrpSpPr/>
          <p:nvPr userDrawn="1"/>
        </p:nvGrpSpPr>
        <p:grpSpPr>
          <a:xfrm>
            <a:off x="9351560" y="-2790019"/>
            <a:ext cx="7017488" cy="12495152"/>
            <a:chOff x="9351560" y="-2790019"/>
            <a:chExt cx="7017488" cy="12495152"/>
          </a:xfrm>
        </p:grpSpPr>
        <p:sp>
          <p:nvSpPr>
            <p:cNvPr id="16" name="Elipse 15">
              <a:extLst>
                <a:ext uri="{FF2B5EF4-FFF2-40B4-BE49-F238E27FC236}">
                  <a16:creationId xmlns:a16="http://schemas.microsoft.com/office/drawing/2014/main" id="{DCCD3831-2255-764F-961F-260C1A312F2E}"/>
                </a:ext>
              </a:extLst>
            </p:cNvPr>
            <p:cNvSpPr/>
            <p:nvPr userDrawn="1"/>
          </p:nvSpPr>
          <p:spPr>
            <a:xfrm>
              <a:off x="9351560" y="4024254"/>
              <a:ext cx="5680879" cy="5680879"/>
            </a:xfrm>
            <a:prstGeom prst="ellipse">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8" name="Elipse 17">
              <a:extLst>
                <a:ext uri="{FF2B5EF4-FFF2-40B4-BE49-F238E27FC236}">
                  <a16:creationId xmlns:a16="http://schemas.microsoft.com/office/drawing/2014/main" id="{469ED2F1-3063-A642-A120-1D1EE009A005}"/>
                </a:ext>
              </a:extLst>
            </p:cNvPr>
            <p:cNvSpPr/>
            <p:nvPr userDrawn="1"/>
          </p:nvSpPr>
          <p:spPr>
            <a:xfrm>
              <a:off x="10688169" y="713980"/>
              <a:ext cx="5680879" cy="5680879"/>
            </a:xfrm>
            <a:prstGeom prst="ellipse">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9" name="Elipse 18">
              <a:extLst>
                <a:ext uri="{FF2B5EF4-FFF2-40B4-BE49-F238E27FC236}">
                  <a16:creationId xmlns:a16="http://schemas.microsoft.com/office/drawing/2014/main" id="{E3070ABA-9A35-9147-8485-4B87E066D367}"/>
                </a:ext>
              </a:extLst>
            </p:cNvPr>
            <p:cNvSpPr/>
            <p:nvPr userDrawn="1"/>
          </p:nvSpPr>
          <p:spPr>
            <a:xfrm>
              <a:off x="9351560" y="-2790019"/>
              <a:ext cx="5680879" cy="5680879"/>
            </a:xfrm>
            <a:prstGeom prst="ellipse">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Tree>
    <p:extLst>
      <p:ext uri="{BB962C8B-B14F-4D97-AF65-F5344CB8AC3E}">
        <p14:creationId xmlns:p14="http://schemas.microsoft.com/office/powerpoint/2010/main" val="2858717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7749AE9-1E65-2045-BF27-5E985B4FFECB}"/>
              </a:ext>
            </a:extLst>
          </p:cNvPr>
          <p:cNvPicPr>
            <a:picLocks noChangeAspect="1"/>
          </p:cNvPicPr>
          <p:nvPr userDrawn="1"/>
        </p:nvPicPr>
        <p:blipFill rotWithShape="1">
          <a:blip r:embed="rId2"/>
          <a:srcRect l="17709" r="20370"/>
          <a:stretch/>
        </p:blipFill>
        <p:spPr>
          <a:xfrm>
            <a:off x="762000" y="618067"/>
            <a:ext cx="4871961" cy="5669411"/>
          </a:xfrm>
          <a:prstGeom prst="rect">
            <a:avLst/>
          </a:prstGeom>
        </p:spPr>
      </p:pic>
      <p:sp>
        <p:nvSpPr>
          <p:cNvPr id="3" name="Marcador de contenido 2">
            <a:extLst>
              <a:ext uri="{FF2B5EF4-FFF2-40B4-BE49-F238E27FC236}">
                <a16:creationId xmlns:a16="http://schemas.microsoft.com/office/drawing/2014/main" id="{AA3C8801-9FE2-724D-B792-971844B301EB}"/>
              </a:ext>
            </a:extLst>
          </p:cNvPr>
          <p:cNvSpPr>
            <a:spLocks noGrp="1"/>
          </p:cNvSpPr>
          <p:nvPr>
            <p:ph idx="1" hasCustomPrompt="1"/>
          </p:nvPr>
        </p:nvSpPr>
        <p:spPr>
          <a:xfrm>
            <a:off x="6161314" y="2286001"/>
            <a:ext cx="5192486" cy="4001477"/>
          </a:xfrm>
        </p:spPr>
        <p:txBody>
          <a:bodyPr>
            <a:normAutofit/>
          </a:bodyPr>
          <a:lstStyle>
            <a:lvl1pPr>
              <a:buClr>
                <a:srgbClr val="12A99F"/>
              </a:buClr>
              <a:defRPr sz="2400">
                <a:solidFill>
                  <a:schemeClr val="tx1">
                    <a:lumMod val="50000"/>
                    <a:lumOff val="50000"/>
                  </a:schemeClr>
                </a:solidFill>
                <a:latin typeface="+mj-lt"/>
              </a:defRPr>
            </a:lvl1pPr>
          </a:lstStyle>
          <a:p>
            <a:r>
              <a:rPr lang="es-ES"/>
              <a:t>Punto 1</a:t>
            </a:r>
          </a:p>
          <a:p>
            <a:r>
              <a:rPr lang="es-ES"/>
              <a:t>Punto 2</a:t>
            </a:r>
          </a:p>
          <a:p>
            <a:r>
              <a:rPr lang="es-ES"/>
              <a:t>Punto 3</a:t>
            </a:r>
          </a:p>
          <a:p>
            <a:r>
              <a:rPr lang="es-ES"/>
              <a:t>Punto 4</a:t>
            </a:r>
            <a:endParaRPr lang="es-CR"/>
          </a:p>
        </p:txBody>
      </p:sp>
      <p:sp>
        <p:nvSpPr>
          <p:cNvPr id="8" name="Rectángulo 7">
            <a:extLst>
              <a:ext uri="{FF2B5EF4-FFF2-40B4-BE49-F238E27FC236}">
                <a16:creationId xmlns:a16="http://schemas.microsoft.com/office/drawing/2014/main" id="{FD225872-4DE0-4141-9735-81833BFC117F}"/>
              </a:ext>
            </a:extLst>
          </p:cNvPr>
          <p:cNvSpPr/>
          <p:nvPr userDrawn="1"/>
        </p:nvSpPr>
        <p:spPr>
          <a:xfrm>
            <a:off x="3385458" y="1066805"/>
            <a:ext cx="2710540" cy="900540"/>
          </a:xfrm>
          <a:prstGeom prst="rect">
            <a:avLst/>
          </a:prstGeom>
          <a:solidFill>
            <a:srgbClr val="12A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 name="Título 1">
            <a:extLst>
              <a:ext uri="{FF2B5EF4-FFF2-40B4-BE49-F238E27FC236}">
                <a16:creationId xmlns:a16="http://schemas.microsoft.com/office/drawing/2014/main" id="{8CEFD134-4D5A-B34A-BB06-8475ABA9A5C7}"/>
              </a:ext>
            </a:extLst>
          </p:cNvPr>
          <p:cNvSpPr txBox="1">
            <a:spLocks/>
          </p:cNvSpPr>
          <p:nvPr userDrawn="1"/>
        </p:nvSpPr>
        <p:spPr>
          <a:xfrm>
            <a:off x="3385458" y="1004750"/>
            <a:ext cx="2710539" cy="9790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R" sz="5400" b="1">
                <a:solidFill>
                  <a:schemeClr val="bg1"/>
                </a:solidFill>
                <a:latin typeface="+mn-lt"/>
              </a:rPr>
              <a:t>Agenda</a:t>
            </a:r>
          </a:p>
        </p:txBody>
      </p:sp>
      <p:pic>
        <p:nvPicPr>
          <p:cNvPr id="15" name="Imagen 14">
            <a:extLst>
              <a:ext uri="{FF2B5EF4-FFF2-40B4-BE49-F238E27FC236}">
                <a16:creationId xmlns:a16="http://schemas.microsoft.com/office/drawing/2014/main" id="{A4A112AD-412D-4D42-A2C3-A54FE0252B9C}"/>
              </a:ext>
            </a:extLst>
          </p:cNvPr>
          <p:cNvPicPr>
            <a:picLocks noChangeAspect="1"/>
          </p:cNvPicPr>
          <p:nvPr userDrawn="1"/>
        </p:nvPicPr>
        <p:blipFill>
          <a:blip r:embed="rId3">
            <a:alphaModFix amt="20000"/>
          </a:blip>
          <a:stretch>
            <a:fillRect/>
          </a:stretch>
        </p:blipFill>
        <p:spPr>
          <a:xfrm>
            <a:off x="9711267" y="805543"/>
            <a:ext cx="1642533" cy="508403"/>
          </a:xfrm>
          <a:prstGeom prst="rect">
            <a:avLst/>
          </a:prstGeom>
        </p:spPr>
      </p:pic>
    </p:spTree>
    <p:extLst>
      <p:ext uri="{BB962C8B-B14F-4D97-AF65-F5344CB8AC3E}">
        <p14:creationId xmlns:p14="http://schemas.microsoft.com/office/powerpoint/2010/main" val="2772187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 blanco">
    <p:bg>
      <p:bgPr>
        <a:solidFill>
          <a:srgbClr val="12A99F">
            <a:alpha val="36000"/>
          </a:srgbClr>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B756258-3C3E-A949-89CB-6A3DFC40E4BD}"/>
              </a:ext>
            </a:extLst>
          </p:cNvPr>
          <p:cNvPicPr>
            <a:picLocks noChangeAspect="1"/>
          </p:cNvPicPr>
          <p:nvPr userDrawn="1"/>
        </p:nvPicPr>
        <p:blipFill>
          <a:blip r:embed="rId2">
            <a:alphaModFix amt="55000"/>
          </a:blip>
          <a:stretch>
            <a:fillRect/>
          </a:stretch>
        </p:blipFill>
        <p:spPr>
          <a:xfrm>
            <a:off x="9711266" y="834319"/>
            <a:ext cx="1642533" cy="498626"/>
          </a:xfrm>
          <a:prstGeom prst="rect">
            <a:avLst/>
          </a:prstGeom>
        </p:spPr>
      </p:pic>
      <p:sp>
        <p:nvSpPr>
          <p:cNvPr id="8" name="Marcador de contenido 2">
            <a:extLst>
              <a:ext uri="{FF2B5EF4-FFF2-40B4-BE49-F238E27FC236}">
                <a16:creationId xmlns:a16="http://schemas.microsoft.com/office/drawing/2014/main" id="{CFF29575-F33E-C740-9970-0FA95C5CBBCC}"/>
              </a:ext>
            </a:extLst>
          </p:cNvPr>
          <p:cNvSpPr>
            <a:spLocks noGrp="1"/>
          </p:cNvSpPr>
          <p:nvPr>
            <p:ph idx="1" hasCustomPrompt="1"/>
          </p:nvPr>
        </p:nvSpPr>
        <p:spPr>
          <a:xfrm>
            <a:off x="6476848" y="3458095"/>
            <a:ext cx="4876952" cy="1919448"/>
          </a:xfrm>
        </p:spPr>
        <p:txBody>
          <a:bodyPr>
            <a:normAutofit/>
          </a:bodyPr>
          <a:lstStyle>
            <a:lvl1pPr marL="0" indent="0">
              <a:buClr>
                <a:srgbClr val="12A99F"/>
              </a:buClr>
              <a:buNone/>
              <a:defRPr sz="2400">
                <a:solidFill>
                  <a:schemeClr val="bg1"/>
                </a:solidFill>
                <a:latin typeface="+mn-lt"/>
              </a:defRPr>
            </a:lvl1pPr>
          </a:lstStyle>
          <a:p>
            <a:r>
              <a:rPr lang="es-ES"/>
              <a:t>Descripción de punto #</a:t>
            </a:r>
            <a:endParaRPr lang="es-CR"/>
          </a:p>
        </p:txBody>
      </p:sp>
      <p:sp>
        <p:nvSpPr>
          <p:cNvPr id="9" name="Marcador de contenido 2">
            <a:extLst>
              <a:ext uri="{FF2B5EF4-FFF2-40B4-BE49-F238E27FC236}">
                <a16:creationId xmlns:a16="http://schemas.microsoft.com/office/drawing/2014/main" id="{7081DEC3-7439-C648-B736-9C9AE0958C26}"/>
              </a:ext>
            </a:extLst>
          </p:cNvPr>
          <p:cNvSpPr>
            <a:spLocks noGrp="1"/>
          </p:cNvSpPr>
          <p:nvPr>
            <p:ph idx="10" hasCustomPrompt="1"/>
          </p:nvPr>
        </p:nvSpPr>
        <p:spPr>
          <a:xfrm>
            <a:off x="6476848" y="1496291"/>
            <a:ext cx="4876952" cy="1679171"/>
          </a:xfrm>
        </p:spPr>
        <p:txBody>
          <a:bodyPr anchor="b">
            <a:normAutofit/>
          </a:bodyPr>
          <a:lstStyle>
            <a:lvl1pPr marL="0" indent="0">
              <a:buClr>
                <a:srgbClr val="12A99F"/>
              </a:buClr>
              <a:buNone/>
              <a:defRPr sz="5400" b="1">
                <a:solidFill>
                  <a:schemeClr val="bg1"/>
                </a:solidFill>
                <a:latin typeface="+mn-lt"/>
              </a:defRPr>
            </a:lvl1pPr>
          </a:lstStyle>
          <a:p>
            <a:r>
              <a:rPr lang="es-ES"/>
              <a:t>Punto #</a:t>
            </a:r>
            <a:endParaRPr lang="es-CR"/>
          </a:p>
        </p:txBody>
      </p:sp>
      <p:grpSp>
        <p:nvGrpSpPr>
          <p:cNvPr id="20" name="Grupo 19">
            <a:extLst>
              <a:ext uri="{FF2B5EF4-FFF2-40B4-BE49-F238E27FC236}">
                <a16:creationId xmlns:a16="http://schemas.microsoft.com/office/drawing/2014/main" id="{D01211C1-C2E5-434E-87A1-B8A399C3316A}"/>
              </a:ext>
            </a:extLst>
          </p:cNvPr>
          <p:cNvGrpSpPr/>
          <p:nvPr userDrawn="1"/>
        </p:nvGrpSpPr>
        <p:grpSpPr>
          <a:xfrm>
            <a:off x="-4328755" y="-2790019"/>
            <a:ext cx="7179539" cy="12495152"/>
            <a:chOff x="-4328755" y="-2790019"/>
            <a:chExt cx="7179539" cy="12495152"/>
          </a:xfrm>
        </p:grpSpPr>
        <p:sp>
          <p:nvSpPr>
            <p:cNvPr id="13" name="Elipse 12">
              <a:extLst>
                <a:ext uri="{FF2B5EF4-FFF2-40B4-BE49-F238E27FC236}">
                  <a16:creationId xmlns:a16="http://schemas.microsoft.com/office/drawing/2014/main" id="{6EADD1D7-4774-254F-9E8B-3E5A6FEADA89}"/>
                </a:ext>
              </a:extLst>
            </p:cNvPr>
            <p:cNvSpPr/>
            <p:nvPr userDrawn="1"/>
          </p:nvSpPr>
          <p:spPr>
            <a:xfrm rot="10800000">
              <a:off x="-2830095" y="4024254"/>
              <a:ext cx="5680879" cy="5680879"/>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Elipse 13">
              <a:extLst>
                <a:ext uri="{FF2B5EF4-FFF2-40B4-BE49-F238E27FC236}">
                  <a16:creationId xmlns:a16="http://schemas.microsoft.com/office/drawing/2014/main" id="{F2D64D50-DA63-FC45-8A0F-DE6D2D4DD09F}"/>
                </a:ext>
              </a:extLst>
            </p:cNvPr>
            <p:cNvSpPr/>
            <p:nvPr userDrawn="1"/>
          </p:nvSpPr>
          <p:spPr>
            <a:xfrm rot="10800000">
              <a:off x="-4328755" y="713980"/>
              <a:ext cx="5680879" cy="5680879"/>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5" name="Elipse 14">
              <a:extLst>
                <a:ext uri="{FF2B5EF4-FFF2-40B4-BE49-F238E27FC236}">
                  <a16:creationId xmlns:a16="http://schemas.microsoft.com/office/drawing/2014/main" id="{F6869C9A-EFD3-964B-9DE9-0C0CB5D4EAE2}"/>
                </a:ext>
              </a:extLst>
            </p:cNvPr>
            <p:cNvSpPr/>
            <p:nvPr userDrawn="1"/>
          </p:nvSpPr>
          <p:spPr>
            <a:xfrm rot="10800000">
              <a:off x="-2830095" y="-2790019"/>
              <a:ext cx="5680879" cy="5680879"/>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
        <p:nvSpPr>
          <p:cNvPr id="7" name="Título 1">
            <a:extLst>
              <a:ext uri="{FF2B5EF4-FFF2-40B4-BE49-F238E27FC236}">
                <a16:creationId xmlns:a16="http://schemas.microsoft.com/office/drawing/2014/main" id="{8C2F21B7-E277-7B4D-9FD3-E529414A565F}"/>
              </a:ext>
            </a:extLst>
          </p:cNvPr>
          <p:cNvSpPr>
            <a:spLocks noGrp="1"/>
          </p:cNvSpPr>
          <p:nvPr>
            <p:ph type="title" hasCustomPrompt="1"/>
          </p:nvPr>
        </p:nvSpPr>
        <p:spPr>
          <a:xfrm>
            <a:off x="1746249" y="768268"/>
            <a:ext cx="4210351" cy="7196818"/>
          </a:xfrm>
          <a:effectLst>
            <a:outerShdw blurRad="50800" dist="50800" dir="5400000" algn="ctr" rotWithShape="0">
              <a:srgbClr val="000000">
                <a:alpha val="0"/>
              </a:srgbClr>
            </a:outerShdw>
          </a:effectLst>
        </p:spPr>
        <p:txBody>
          <a:bodyPr anchor="b">
            <a:noAutofit/>
          </a:bodyPr>
          <a:lstStyle>
            <a:lvl1pPr>
              <a:defRPr sz="60000" b="1">
                <a:solidFill>
                  <a:srgbClr val="DAF1F0"/>
                </a:solidFill>
                <a:latin typeface="+mn-lt"/>
              </a:defRPr>
            </a:lvl1pPr>
          </a:lstStyle>
          <a:p>
            <a:r>
              <a:rPr lang="es-ES"/>
              <a:t>#</a:t>
            </a:r>
            <a:endParaRPr lang="es-CR"/>
          </a:p>
        </p:txBody>
      </p:sp>
    </p:spTree>
    <p:extLst>
      <p:ext uri="{BB962C8B-B14F-4D97-AF65-F5344CB8AC3E}">
        <p14:creationId xmlns:p14="http://schemas.microsoft.com/office/powerpoint/2010/main" val="4185283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Marcador de contenido 2">
            <a:extLst>
              <a:ext uri="{FF2B5EF4-FFF2-40B4-BE49-F238E27FC236}">
                <a16:creationId xmlns:a16="http://schemas.microsoft.com/office/drawing/2014/main" id="{51E4A510-0441-5746-9630-457834635167}"/>
              </a:ext>
            </a:extLst>
          </p:cNvPr>
          <p:cNvSpPr>
            <a:spLocks noGrp="1"/>
          </p:cNvSpPr>
          <p:nvPr>
            <p:ph idx="1" hasCustomPrompt="1"/>
          </p:nvPr>
        </p:nvSpPr>
        <p:spPr>
          <a:xfrm>
            <a:off x="762000" y="2354427"/>
            <a:ext cx="3135086" cy="2833393"/>
          </a:xfrm>
          <a:prstGeom prst="rect">
            <a:avLst/>
          </a:prstGeom>
          <a:effectLst>
            <a:outerShdw blurRad="254000" dist="38100" dir="2700000" algn="tl" rotWithShape="0">
              <a:prstClr val="black">
                <a:alpha val="10000"/>
              </a:prstClr>
            </a:outerShdw>
          </a:effectLst>
        </p:spPr>
        <p:txBody>
          <a:bodyPr/>
          <a:lstStyle>
            <a:lvl1pPr marL="0" indent="0">
              <a:buClr>
                <a:srgbClr val="12A99F"/>
              </a:buClr>
              <a:buNone/>
              <a:defRPr>
                <a:solidFill>
                  <a:schemeClr val="tx1">
                    <a:lumMod val="50000"/>
                    <a:lumOff val="50000"/>
                  </a:schemeClr>
                </a:solidFill>
                <a:latin typeface="+mj-lt"/>
              </a:defRPr>
            </a:lvl1pPr>
          </a:lstStyle>
          <a:p>
            <a:r>
              <a:rPr lang="es-CR"/>
              <a:t>Imagen</a:t>
            </a:r>
          </a:p>
        </p:txBody>
      </p:sp>
      <p:sp>
        <p:nvSpPr>
          <p:cNvPr id="10" name="Marcador de contenido 2">
            <a:extLst>
              <a:ext uri="{FF2B5EF4-FFF2-40B4-BE49-F238E27FC236}">
                <a16:creationId xmlns:a16="http://schemas.microsoft.com/office/drawing/2014/main" id="{4C8426EE-8CA9-2343-9424-40CD0572A0D4}"/>
              </a:ext>
            </a:extLst>
          </p:cNvPr>
          <p:cNvSpPr>
            <a:spLocks noGrp="1"/>
          </p:cNvSpPr>
          <p:nvPr>
            <p:ph idx="12" hasCustomPrompt="1"/>
          </p:nvPr>
        </p:nvSpPr>
        <p:spPr>
          <a:xfrm>
            <a:off x="762000" y="805543"/>
            <a:ext cx="10624456" cy="696687"/>
          </a:xfrm>
        </p:spPr>
        <p:txBody>
          <a:bodyPr>
            <a:noAutofit/>
          </a:bodyPr>
          <a:lstStyle>
            <a:lvl1pPr marL="0" indent="0">
              <a:buClr>
                <a:srgbClr val="12A99F"/>
              </a:buClr>
              <a:buNone/>
              <a:defRPr sz="5400" b="1">
                <a:solidFill>
                  <a:srgbClr val="12A99F"/>
                </a:solidFill>
                <a:latin typeface="+mn-lt"/>
              </a:defRPr>
            </a:lvl1pPr>
          </a:lstStyle>
          <a:p>
            <a:r>
              <a:rPr lang="es-ES"/>
              <a:t>Título</a:t>
            </a:r>
          </a:p>
        </p:txBody>
      </p:sp>
      <p:sp>
        <p:nvSpPr>
          <p:cNvPr id="11" name="Marcador de contenido 2">
            <a:extLst>
              <a:ext uri="{FF2B5EF4-FFF2-40B4-BE49-F238E27FC236}">
                <a16:creationId xmlns:a16="http://schemas.microsoft.com/office/drawing/2014/main" id="{B2DD5EC2-768B-FB41-8F98-37284CC70842}"/>
              </a:ext>
            </a:extLst>
          </p:cNvPr>
          <p:cNvSpPr>
            <a:spLocks noGrp="1"/>
          </p:cNvSpPr>
          <p:nvPr>
            <p:ph idx="13" hasCustomPrompt="1"/>
          </p:nvPr>
        </p:nvSpPr>
        <p:spPr>
          <a:xfrm>
            <a:off x="762000" y="1633872"/>
            <a:ext cx="10624456" cy="413655"/>
          </a:xfrm>
        </p:spPr>
        <p:txBody>
          <a:bodyPr>
            <a:normAutofit/>
          </a:bodyPr>
          <a:lstStyle>
            <a:lvl1pPr marL="0" indent="0">
              <a:buClr>
                <a:srgbClr val="12A99F"/>
              </a:buClr>
              <a:buNone/>
              <a:defRPr sz="2800" b="1">
                <a:solidFill>
                  <a:srgbClr val="92D7D4"/>
                </a:solidFill>
                <a:latin typeface="+mn-lt"/>
              </a:defRPr>
            </a:lvl1pPr>
          </a:lstStyle>
          <a:p>
            <a:r>
              <a:rPr lang="es-ES"/>
              <a:t>Subtitulo</a:t>
            </a:r>
            <a:endParaRPr lang="es-CR"/>
          </a:p>
        </p:txBody>
      </p:sp>
      <p:sp>
        <p:nvSpPr>
          <p:cNvPr id="12" name="Marcador de contenido 2">
            <a:extLst>
              <a:ext uri="{FF2B5EF4-FFF2-40B4-BE49-F238E27FC236}">
                <a16:creationId xmlns:a16="http://schemas.microsoft.com/office/drawing/2014/main" id="{11CADA3A-EC34-6F46-B2AD-ACD066AD7350}"/>
              </a:ext>
            </a:extLst>
          </p:cNvPr>
          <p:cNvSpPr>
            <a:spLocks noGrp="1"/>
          </p:cNvSpPr>
          <p:nvPr>
            <p:ph idx="14" hasCustomPrompt="1"/>
          </p:nvPr>
        </p:nvSpPr>
        <p:spPr>
          <a:xfrm>
            <a:off x="762000" y="5355774"/>
            <a:ext cx="3135086" cy="740225"/>
          </a:xfrm>
        </p:spPr>
        <p:txBody>
          <a:bodyPr>
            <a:normAutofit/>
          </a:bodyPr>
          <a:lstStyle>
            <a:lvl1pPr marL="0" indent="0">
              <a:buClr>
                <a:srgbClr val="12A99F"/>
              </a:buClr>
              <a:buNone/>
              <a:defRPr sz="2000" b="0">
                <a:solidFill>
                  <a:schemeClr val="tx1">
                    <a:lumMod val="50000"/>
                    <a:lumOff val="50000"/>
                  </a:schemeClr>
                </a:solidFill>
                <a:latin typeface="+mj-lt"/>
              </a:defRPr>
            </a:lvl1pPr>
          </a:lstStyle>
          <a:p>
            <a:r>
              <a:rPr lang="es-ES"/>
              <a:t>Pie de imagen</a:t>
            </a:r>
            <a:endParaRPr lang="es-CR"/>
          </a:p>
        </p:txBody>
      </p:sp>
      <p:sp>
        <p:nvSpPr>
          <p:cNvPr id="13" name="Marcador de contenido 2">
            <a:extLst>
              <a:ext uri="{FF2B5EF4-FFF2-40B4-BE49-F238E27FC236}">
                <a16:creationId xmlns:a16="http://schemas.microsoft.com/office/drawing/2014/main" id="{EEFF6B73-9F15-5F45-AAA8-5F3B07F93357}"/>
              </a:ext>
            </a:extLst>
          </p:cNvPr>
          <p:cNvSpPr>
            <a:spLocks noGrp="1"/>
          </p:cNvSpPr>
          <p:nvPr>
            <p:ph idx="15" hasCustomPrompt="1"/>
          </p:nvPr>
        </p:nvSpPr>
        <p:spPr>
          <a:xfrm>
            <a:off x="4506685" y="5355774"/>
            <a:ext cx="3135086" cy="740225"/>
          </a:xfrm>
        </p:spPr>
        <p:txBody>
          <a:bodyPr>
            <a:normAutofit/>
          </a:bodyPr>
          <a:lstStyle>
            <a:lvl1pPr marL="0" indent="0">
              <a:buClr>
                <a:srgbClr val="12A99F"/>
              </a:buClr>
              <a:buNone/>
              <a:defRPr sz="2000" b="0">
                <a:solidFill>
                  <a:schemeClr val="tx1">
                    <a:lumMod val="50000"/>
                    <a:lumOff val="50000"/>
                  </a:schemeClr>
                </a:solidFill>
                <a:latin typeface="+mj-lt"/>
              </a:defRPr>
            </a:lvl1pPr>
          </a:lstStyle>
          <a:p>
            <a:r>
              <a:rPr lang="es-ES"/>
              <a:t>Pie de imagen</a:t>
            </a:r>
            <a:endParaRPr lang="es-CR"/>
          </a:p>
        </p:txBody>
      </p:sp>
      <p:sp>
        <p:nvSpPr>
          <p:cNvPr id="14" name="Marcador de contenido 2">
            <a:extLst>
              <a:ext uri="{FF2B5EF4-FFF2-40B4-BE49-F238E27FC236}">
                <a16:creationId xmlns:a16="http://schemas.microsoft.com/office/drawing/2014/main" id="{F2301D55-C890-6148-9A0E-6F0710043810}"/>
              </a:ext>
            </a:extLst>
          </p:cNvPr>
          <p:cNvSpPr>
            <a:spLocks noGrp="1"/>
          </p:cNvSpPr>
          <p:nvPr>
            <p:ph idx="16" hasCustomPrompt="1"/>
          </p:nvPr>
        </p:nvSpPr>
        <p:spPr>
          <a:xfrm>
            <a:off x="8251370" y="5355774"/>
            <a:ext cx="3135086" cy="740225"/>
          </a:xfrm>
        </p:spPr>
        <p:txBody>
          <a:bodyPr>
            <a:normAutofit/>
          </a:bodyPr>
          <a:lstStyle>
            <a:lvl1pPr marL="0" indent="0">
              <a:buClr>
                <a:srgbClr val="12A99F"/>
              </a:buClr>
              <a:buNone/>
              <a:defRPr sz="2000" b="0">
                <a:solidFill>
                  <a:schemeClr val="tx1">
                    <a:lumMod val="50000"/>
                    <a:lumOff val="50000"/>
                  </a:schemeClr>
                </a:solidFill>
                <a:latin typeface="+mj-lt"/>
              </a:defRPr>
            </a:lvl1pPr>
          </a:lstStyle>
          <a:p>
            <a:r>
              <a:rPr lang="es-ES"/>
              <a:t>Pie de imagen</a:t>
            </a:r>
            <a:endParaRPr lang="es-CR"/>
          </a:p>
        </p:txBody>
      </p:sp>
      <p:pic>
        <p:nvPicPr>
          <p:cNvPr id="15" name="Imagen 14">
            <a:extLst>
              <a:ext uri="{FF2B5EF4-FFF2-40B4-BE49-F238E27FC236}">
                <a16:creationId xmlns:a16="http://schemas.microsoft.com/office/drawing/2014/main" id="{2716B3D7-7594-C94F-845E-9DA30761FF6F}"/>
              </a:ext>
            </a:extLst>
          </p:cNvPr>
          <p:cNvPicPr>
            <a:picLocks noChangeAspect="1"/>
          </p:cNvPicPr>
          <p:nvPr userDrawn="1"/>
        </p:nvPicPr>
        <p:blipFill>
          <a:blip r:embed="rId2">
            <a:alphaModFix amt="20000"/>
          </a:blip>
          <a:stretch>
            <a:fillRect/>
          </a:stretch>
        </p:blipFill>
        <p:spPr>
          <a:xfrm>
            <a:off x="9711267" y="805543"/>
            <a:ext cx="1642533" cy="508403"/>
          </a:xfrm>
          <a:prstGeom prst="rect">
            <a:avLst/>
          </a:prstGeom>
        </p:spPr>
      </p:pic>
      <p:sp>
        <p:nvSpPr>
          <p:cNvPr id="24" name="Marcador de contenido 2">
            <a:extLst>
              <a:ext uri="{FF2B5EF4-FFF2-40B4-BE49-F238E27FC236}">
                <a16:creationId xmlns:a16="http://schemas.microsoft.com/office/drawing/2014/main" id="{443F3FA5-77D3-E54B-BC40-D3B36686926C}"/>
              </a:ext>
            </a:extLst>
          </p:cNvPr>
          <p:cNvSpPr>
            <a:spLocks noGrp="1"/>
          </p:cNvSpPr>
          <p:nvPr>
            <p:ph idx="19" hasCustomPrompt="1"/>
          </p:nvPr>
        </p:nvSpPr>
        <p:spPr>
          <a:xfrm>
            <a:off x="4506685" y="2354427"/>
            <a:ext cx="3135086" cy="2833393"/>
          </a:xfrm>
          <a:prstGeom prst="rect">
            <a:avLst/>
          </a:prstGeom>
          <a:effectLst>
            <a:outerShdw blurRad="254000" dist="38100" dir="2700000" algn="tl" rotWithShape="0">
              <a:prstClr val="black">
                <a:alpha val="10000"/>
              </a:prstClr>
            </a:outerShdw>
          </a:effectLst>
        </p:spPr>
        <p:txBody>
          <a:bodyPr/>
          <a:lstStyle>
            <a:lvl1pPr marL="0" indent="0">
              <a:buClr>
                <a:srgbClr val="12A99F"/>
              </a:buClr>
              <a:buNone/>
              <a:defRPr>
                <a:solidFill>
                  <a:schemeClr val="tx1">
                    <a:lumMod val="50000"/>
                    <a:lumOff val="50000"/>
                  </a:schemeClr>
                </a:solidFill>
                <a:latin typeface="+mj-lt"/>
              </a:defRPr>
            </a:lvl1pPr>
          </a:lstStyle>
          <a:p>
            <a:r>
              <a:rPr lang="es-CR"/>
              <a:t>Imagen</a:t>
            </a:r>
          </a:p>
        </p:txBody>
      </p:sp>
      <p:sp>
        <p:nvSpPr>
          <p:cNvPr id="25" name="Marcador de contenido 2">
            <a:extLst>
              <a:ext uri="{FF2B5EF4-FFF2-40B4-BE49-F238E27FC236}">
                <a16:creationId xmlns:a16="http://schemas.microsoft.com/office/drawing/2014/main" id="{4B86B2E6-E136-EF4E-A130-C3D973A59B5C}"/>
              </a:ext>
            </a:extLst>
          </p:cNvPr>
          <p:cNvSpPr>
            <a:spLocks noGrp="1"/>
          </p:cNvSpPr>
          <p:nvPr>
            <p:ph idx="20" hasCustomPrompt="1"/>
          </p:nvPr>
        </p:nvSpPr>
        <p:spPr>
          <a:xfrm>
            <a:off x="8254479" y="2354427"/>
            <a:ext cx="3135086" cy="2833393"/>
          </a:xfrm>
          <a:prstGeom prst="rect">
            <a:avLst/>
          </a:prstGeom>
          <a:effectLst>
            <a:outerShdw blurRad="254000" dist="38100" dir="2700000" algn="tl" rotWithShape="0">
              <a:prstClr val="black">
                <a:alpha val="10000"/>
              </a:prstClr>
            </a:outerShdw>
          </a:effectLst>
        </p:spPr>
        <p:txBody>
          <a:bodyPr/>
          <a:lstStyle>
            <a:lvl1pPr marL="0" indent="0">
              <a:buClr>
                <a:srgbClr val="12A99F"/>
              </a:buClr>
              <a:buNone/>
              <a:defRPr>
                <a:solidFill>
                  <a:schemeClr val="tx1">
                    <a:lumMod val="50000"/>
                    <a:lumOff val="50000"/>
                  </a:schemeClr>
                </a:solidFill>
                <a:latin typeface="+mj-lt"/>
              </a:defRPr>
            </a:lvl1pPr>
          </a:lstStyle>
          <a:p>
            <a:r>
              <a:rPr lang="es-CR"/>
              <a:t>Imagen</a:t>
            </a:r>
          </a:p>
        </p:txBody>
      </p:sp>
    </p:spTree>
    <p:extLst>
      <p:ext uri="{BB962C8B-B14F-4D97-AF65-F5344CB8AC3E}">
        <p14:creationId xmlns:p14="http://schemas.microsoft.com/office/powerpoint/2010/main" val="4128460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solidFill>
          <a:srgbClr val="12A99F">
            <a:alpha val="36000"/>
          </a:srgbClr>
        </a:solidFill>
        <a:effectLst/>
      </p:bgPr>
    </p:bg>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55F25C98-892E-9145-A728-2EAFEE650E03}"/>
              </a:ext>
            </a:extLst>
          </p:cNvPr>
          <p:cNvSpPr/>
          <p:nvPr userDrawn="1"/>
        </p:nvSpPr>
        <p:spPr>
          <a:xfrm>
            <a:off x="762000" y="1761816"/>
            <a:ext cx="3135086" cy="4396388"/>
          </a:xfrm>
          <a:prstGeom prst="roundRect">
            <a:avLst/>
          </a:prstGeom>
          <a:solidFill>
            <a:schemeClr val="bg1"/>
          </a:solidFill>
          <a:ln>
            <a:noFill/>
          </a:ln>
          <a:effectLst>
            <a:outerShdw blurRad="254000" dir="2700000" algn="tl" rotWithShape="0">
              <a:prstClr val="black">
                <a:alpha val="1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1" name="Marcador de contenido 2">
            <a:extLst>
              <a:ext uri="{FF2B5EF4-FFF2-40B4-BE49-F238E27FC236}">
                <a16:creationId xmlns:a16="http://schemas.microsoft.com/office/drawing/2014/main" id="{B2DD5EC2-768B-FB41-8F98-37284CC70842}"/>
              </a:ext>
            </a:extLst>
          </p:cNvPr>
          <p:cNvSpPr>
            <a:spLocks noGrp="1"/>
          </p:cNvSpPr>
          <p:nvPr>
            <p:ph idx="13" hasCustomPrompt="1"/>
          </p:nvPr>
        </p:nvSpPr>
        <p:spPr>
          <a:xfrm>
            <a:off x="1079241" y="2106334"/>
            <a:ext cx="2500604" cy="833523"/>
          </a:xfrm>
        </p:spPr>
        <p:txBody>
          <a:bodyPr anchor="ctr">
            <a:normAutofit/>
          </a:bodyPr>
          <a:lstStyle>
            <a:lvl1pPr marL="0" indent="0" algn="ctr">
              <a:buClr>
                <a:srgbClr val="12A99F"/>
              </a:buClr>
              <a:buNone/>
              <a:defRPr sz="2800" b="1">
                <a:solidFill>
                  <a:srgbClr val="92D7D4"/>
                </a:solidFill>
                <a:latin typeface="+mn-lt"/>
              </a:defRPr>
            </a:lvl1pPr>
          </a:lstStyle>
          <a:p>
            <a:r>
              <a:rPr lang="es-ES"/>
              <a:t>Subtitulo</a:t>
            </a:r>
            <a:endParaRPr lang="es-CR"/>
          </a:p>
        </p:txBody>
      </p:sp>
      <p:sp>
        <p:nvSpPr>
          <p:cNvPr id="7" name="Marcador de contenido 2">
            <a:extLst>
              <a:ext uri="{FF2B5EF4-FFF2-40B4-BE49-F238E27FC236}">
                <a16:creationId xmlns:a16="http://schemas.microsoft.com/office/drawing/2014/main" id="{51E4A510-0441-5746-9630-457834635167}"/>
              </a:ext>
            </a:extLst>
          </p:cNvPr>
          <p:cNvSpPr>
            <a:spLocks noGrp="1"/>
          </p:cNvSpPr>
          <p:nvPr>
            <p:ph idx="1" hasCustomPrompt="1"/>
          </p:nvPr>
        </p:nvSpPr>
        <p:spPr>
          <a:xfrm>
            <a:off x="1079241" y="3284377"/>
            <a:ext cx="2500604" cy="2500604"/>
          </a:xfrm>
        </p:spPr>
        <p:txBody>
          <a:bodyPr>
            <a:normAutofit/>
          </a:bodyPr>
          <a:lstStyle>
            <a:lvl1pPr marL="0" indent="0">
              <a:buClr>
                <a:srgbClr val="12A99F"/>
              </a:buClr>
              <a:buNone/>
              <a:defRPr sz="2400">
                <a:solidFill>
                  <a:schemeClr val="tx1">
                    <a:lumMod val="50000"/>
                    <a:lumOff val="50000"/>
                  </a:schemeClr>
                </a:solidFill>
                <a:latin typeface="+mj-lt"/>
              </a:defRPr>
            </a:lvl1pPr>
          </a:lstStyle>
          <a:p>
            <a:r>
              <a:rPr lang="es-CR"/>
              <a:t>Texto</a:t>
            </a:r>
          </a:p>
        </p:txBody>
      </p:sp>
      <p:sp>
        <p:nvSpPr>
          <p:cNvPr id="20" name="Rectángulo redondeado 19">
            <a:extLst>
              <a:ext uri="{FF2B5EF4-FFF2-40B4-BE49-F238E27FC236}">
                <a16:creationId xmlns:a16="http://schemas.microsoft.com/office/drawing/2014/main" id="{D14BAB6B-632D-FD41-9BB0-AF99889D540D}"/>
              </a:ext>
            </a:extLst>
          </p:cNvPr>
          <p:cNvSpPr/>
          <p:nvPr userDrawn="1"/>
        </p:nvSpPr>
        <p:spPr>
          <a:xfrm>
            <a:off x="4542281" y="1761816"/>
            <a:ext cx="3135086" cy="4396388"/>
          </a:xfrm>
          <a:prstGeom prst="roundRect">
            <a:avLst/>
          </a:prstGeom>
          <a:solidFill>
            <a:schemeClr val="bg1"/>
          </a:solidFill>
          <a:ln>
            <a:noFill/>
          </a:ln>
          <a:effectLst>
            <a:outerShdw blurRad="254000" dir="2700000" algn="tl" rotWithShape="0">
              <a:prstClr val="black">
                <a:alpha val="1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1" name="Marcador de contenido 2">
            <a:extLst>
              <a:ext uri="{FF2B5EF4-FFF2-40B4-BE49-F238E27FC236}">
                <a16:creationId xmlns:a16="http://schemas.microsoft.com/office/drawing/2014/main" id="{EA0BE886-D05E-8943-BBC0-C740B35C7A26}"/>
              </a:ext>
            </a:extLst>
          </p:cNvPr>
          <p:cNvSpPr>
            <a:spLocks noGrp="1"/>
          </p:cNvSpPr>
          <p:nvPr>
            <p:ph idx="14" hasCustomPrompt="1"/>
          </p:nvPr>
        </p:nvSpPr>
        <p:spPr>
          <a:xfrm>
            <a:off x="4859522" y="2106334"/>
            <a:ext cx="2500604" cy="833523"/>
          </a:xfrm>
        </p:spPr>
        <p:txBody>
          <a:bodyPr anchor="ctr">
            <a:normAutofit/>
          </a:bodyPr>
          <a:lstStyle>
            <a:lvl1pPr marL="0" indent="0" algn="ctr">
              <a:buClr>
                <a:srgbClr val="12A99F"/>
              </a:buClr>
              <a:buNone/>
              <a:defRPr sz="2800" b="1">
                <a:solidFill>
                  <a:srgbClr val="92D7D4"/>
                </a:solidFill>
                <a:latin typeface="+mn-lt"/>
              </a:defRPr>
            </a:lvl1pPr>
          </a:lstStyle>
          <a:p>
            <a:r>
              <a:rPr lang="es-ES"/>
              <a:t>Subtitulo</a:t>
            </a:r>
            <a:endParaRPr lang="es-CR"/>
          </a:p>
        </p:txBody>
      </p:sp>
      <p:sp>
        <p:nvSpPr>
          <p:cNvPr id="22" name="Marcador de contenido 2">
            <a:extLst>
              <a:ext uri="{FF2B5EF4-FFF2-40B4-BE49-F238E27FC236}">
                <a16:creationId xmlns:a16="http://schemas.microsoft.com/office/drawing/2014/main" id="{FA3E10A4-FCDD-0A43-9A9E-868ADDE21809}"/>
              </a:ext>
            </a:extLst>
          </p:cNvPr>
          <p:cNvSpPr>
            <a:spLocks noGrp="1"/>
          </p:cNvSpPr>
          <p:nvPr>
            <p:ph idx="15" hasCustomPrompt="1"/>
          </p:nvPr>
        </p:nvSpPr>
        <p:spPr>
          <a:xfrm>
            <a:off x="4859522" y="3284377"/>
            <a:ext cx="2500604" cy="2500604"/>
          </a:xfrm>
        </p:spPr>
        <p:txBody>
          <a:bodyPr>
            <a:normAutofit/>
          </a:bodyPr>
          <a:lstStyle>
            <a:lvl1pPr marL="0" indent="0">
              <a:buClr>
                <a:srgbClr val="12A99F"/>
              </a:buClr>
              <a:buNone/>
              <a:defRPr sz="2400">
                <a:solidFill>
                  <a:schemeClr val="tx1">
                    <a:lumMod val="50000"/>
                    <a:lumOff val="50000"/>
                  </a:schemeClr>
                </a:solidFill>
                <a:latin typeface="+mj-lt"/>
              </a:defRPr>
            </a:lvl1pPr>
          </a:lstStyle>
          <a:p>
            <a:r>
              <a:rPr lang="es-CR"/>
              <a:t>Texto</a:t>
            </a:r>
          </a:p>
        </p:txBody>
      </p:sp>
      <p:sp>
        <p:nvSpPr>
          <p:cNvPr id="23" name="Rectángulo redondeado 22">
            <a:extLst>
              <a:ext uri="{FF2B5EF4-FFF2-40B4-BE49-F238E27FC236}">
                <a16:creationId xmlns:a16="http://schemas.microsoft.com/office/drawing/2014/main" id="{FC89AF42-ABA6-7A45-A53E-54D48C0A88C3}"/>
              </a:ext>
            </a:extLst>
          </p:cNvPr>
          <p:cNvSpPr/>
          <p:nvPr userDrawn="1"/>
        </p:nvSpPr>
        <p:spPr>
          <a:xfrm>
            <a:off x="8218714" y="1761816"/>
            <a:ext cx="3135086" cy="4396388"/>
          </a:xfrm>
          <a:prstGeom prst="roundRect">
            <a:avLst/>
          </a:prstGeom>
          <a:solidFill>
            <a:schemeClr val="bg1"/>
          </a:solidFill>
          <a:ln>
            <a:noFill/>
          </a:ln>
          <a:effectLst>
            <a:outerShdw blurRad="254000" dir="2700000" algn="tl" rotWithShape="0">
              <a:prstClr val="black">
                <a:alpha val="1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Marcador de contenido 2">
            <a:extLst>
              <a:ext uri="{FF2B5EF4-FFF2-40B4-BE49-F238E27FC236}">
                <a16:creationId xmlns:a16="http://schemas.microsoft.com/office/drawing/2014/main" id="{D8F97567-D9BB-E143-8473-9F5695D6DE70}"/>
              </a:ext>
            </a:extLst>
          </p:cNvPr>
          <p:cNvSpPr>
            <a:spLocks noGrp="1"/>
          </p:cNvSpPr>
          <p:nvPr>
            <p:ph idx="16" hasCustomPrompt="1"/>
          </p:nvPr>
        </p:nvSpPr>
        <p:spPr>
          <a:xfrm>
            <a:off x="8535955" y="2106334"/>
            <a:ext cx="2500604" cy="833523"/>
          </a:xfrm>
        </p:spPr>
        <p:txBody>
          <a:bodyPr anchor="ctr">
            <a:normAutofit/>
          </a:bodyPr>
          <a:lstStyle>
            <a:lvl1pPr marL="0" indent="0" algn="ctr">
              <a:buClr>
                <a:srgbClr val="12A99F"/>
              </a:buClr>
              <a:buNone/>
              <a:defRPr sz="2800" b="1">
                <a:solidFill>
                  <a:srgbClr val="92D7D4"/>
                </a:solidFill>
                <a:latin typeface="+mn-lt"/>
              </a:defRPr>
            </a:lvl1pPr>
          </a:lstStyle>
          <a:p>
            <a:r>
              <a:rPr lang="es-ES"/>
              <a:t>Subtitulo</a:t>
            </a:r>
            <a:endParaRPr lang="es-CR"/>
          </a:p>
        </p:txBody>
      </p:sp>
      <p:sp>
        <p:nvSpPr>
          <p:cNvPr id="25" name="Marcador de contenido 2">
            <a:extLst>
              <a:ext uri="{FF2B5EF4-FFF2-40B4-BE49-F238E27FC236}">
                <a16:creationId xmlns:a16="http://schemas.microsoft.com/office/drawing/2014/main" id="{DE04A01C-E480-D440-B640-BF8CB47C26BD}"/>
              </a:ext>
            </a:extLst>
          </p:cNvPr>
          <p:cNvSpPr>
            <a:spLocks noGrp="1"/>
          </p:cNvSpPr>
          <p:nvPr>
            <p:ph idx="17" hasCustomPrompt="1"/>
          </p:nvPr>
        </p:nvSpPr>
        <p:spPr>
          <a:xfrm>
            <a:off x="8535955" y="3284377"/>
            <a:ext cx="2500604" cy="2500604"/>
          </a:xfrm>
        </p:spPr>
        <p:txBody>
          <a:bodyPr>
            <a:normAutofit/>
          </a:bodyPr>
          <a:lstStyle>
            <a:lvl1pPr marL="0" indent="0">
              <a:buClr>
                <a:srgbClr val="12A99F"/>
              </a:buClr>
              <a:buNone/>
              <a:defRPr sz="2400">
                <a:solidFill>
                  <a:schemeClr val="tx1">
                    <a:lumMod val="50000"/>
                    <a:lumOff val="50000"/>
                  </a:schemeClr>
                </a:solidFill>
                <a:latin typeface="+mj-lt"/>
              </a:defRPr>
            </a:lvl1pPr>
          </a:lstStyle>
          <a:p>
            <a:r>
              <a:rPr lang="es-CR"/>
              <a:t>Texto</a:t>
            </a:r>
          </a:p>
        </p:txBody>
      </p:sp>
      <p:pic>
        <p:nvPicPr>
          <p:cNvPr id="27" name="Imagen 26">
            <a:extLst>
              <a:ext uri="{FF2B5EF4-FFF2-40B4-BE49-F238E27FC236}">
                <a16:creationId xmlns:a16="http://schemas.microsoft.com/office/drawing/2014/main" id="{A32AA098-8996-2C49-ABEC-0AE716291A8D}"/>
              </a:ext>
            </a:extLst>
          </p:cNvPr>
          <p:cNvPicPr>
            <a:picLocks noChangeAspect="1"/>
          </p:cNvPicPr>
          <p:nvPr userDrawn="1"/>
        </p:nvPicPr>
        <p:blipFill>
          <a:blip r:embed="rId2">
            <a:alphaModFix amt="55000"/>
          </a:blip>
          <a:stretch>
            <a:fillRect/>
          </a:stretch>
        </p:blipFill>
        <p:spPr>
          <a:xfrm>
            <a:off x="9711266" y="834319"/>
            <a:ext cx="1642533" cy="498626"/>
          </a:xfrm>
          <a:prstGeom prst="rect">
            <a:avLst/>
          </a:prstGeom>
        </p:spPr>
      </p:pic>
      <p:sp>
        <p:nvSpPr>
          <p:cNvPr id="29" name="Marcador de contenido 2">
            <a:extLst>
              <a:ext uri="{FF2B5EF4-FFF2-40B4-BE49-F238E27FC236}">
                <a16:creationId xmlns:a16="http://schemas.microsoft.com/office/drawing/2014/main" id="{904F8BD5-1C92-8D41-890D-B3E2D016073F}"/>
              </a:ext>
            </a:extLst>
          </p:cNvPr>
          <p:cNvSpPr>
            <a:spLocks noGrp="1"/>
          </p:cNvSpPr>
          <p:nvPr>
            <p:ph idx="12" hasCustomPrompt="1"/>
          </p:nvPr>
        </p:nvSpPr>
        <p:spPr>
          <a:xfrm>
            <a:off x="762000" y="805543"/>
            <a:ext cx="8949266" cy="696687"/>
          </a:xfrm>
        </p:spPr>
        <p:txBody>
          <a:bodyPr>
            <a:noAutofit/>
          </a:bodyPr>
          <a:lstStyle>
            <a:lvl1pPr marL="0" indent="0">
              <a:buClr>
                <a:srgbClr val="12A99F"/>
              </a:buClr>
              <a:buNone/>
              <a:defRPr sz="5400" b="1">
                <a:solidFill>
                  <a:srgbClr val="12A99F"/>
                </a:solidFill>
                <a:latin typeface="+mn-lt"/>
              </a:defRPr>
            </a:lvl1pPr>
          </a:lstStyle>
          <a:p>
            <a:r>
              <a:rPr lang="es-ES"/>
              <a:t>Título</a:t>
            </a:r>
          </a:p>
        </p:txBody>
      </p:sp>
      <p:grpSp>
        <p:nvGrpSpPr>
          <p:cNvPr id="4" name="Grupo 3">
            <a:extLst>
              <a:ext uri="{FF2B5EF4-FFF2-40B4-BE49-F238E27FC236}">
                <a16:creationId xmlns:a16="http://schemas.microsoft.com/office/drawing/2014/main" id="{29AAFD3F-D29F-A640-8FE7-2213DCC6E38D}"/>
              </a:ext>
            </a:extLst>
          </p:cNvPr>
          <p:cNvGrpSpPr/>
          <p:nvPr userDrawn="1"/>
        </p:nvGrpSpPr>
        <p:grpSpPr>
          <a:xfrm>
            <a:off x="-3777211" y="3151297"/>
            <a:ext cx="19674701" cy="8556827"/>
            <a:chOff x="-3777211" y="3151297"/>
            <a:chExt cx="19674701" cy="8556827"/>
          </a:xfrm>
        </p:grpSpPr>
        <p:sp>
          <p:nvSpPr>
            <p:cNvPr id="33" name="Elipse 32">
              <a:extLst>
                <a:ext uri="{FF2B5EF4-FFF2-40B4-BE49-F238E27FC236}">
                  <a16:creationId xmlns:a16="http://schemas.microsoft.com/office/drawing/2014/main" id="{7777FFFD-D786-5345-B638-E725B4B7A57D}"/>
                </a:ext>
              </a:extLst>
            </p:cNvPr>
            <p:cNvSpPr/>
            <p:nvPr userDrawn="1"/>
          </p:nvSpPr>
          <p:spPr>
            <a:xfrm rot="10800000">
              <a:off x="-3777211" y="3151297"/>
              <a:ext cx="7463136" cy="7463136"/>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4" name="Elipse 33">
              <a:extLst>
                <a:ext uri="{FF2B5EF4-FFF2-40B4-BE49-F238E27FC236}">
                  <a16:creationId xmlns:a16="http://schemas.microsoft.com/office/drawing/2014/main" id="{E2A7055A-42B2-3043-B64B-FFCC470E0513}"/>
                </a:ext>
              </a:extLst>
            </p:cNvPr>
            <p:cNvSpPr/>
            <p:nvPr userDrawn="1"/>
          </p:nvSpPr>
          <p:spPr>
            <a:xfrm rot="10800000">
              <a:off x="8434354" y="3151297"/>
              <a:ext cx="7463136" cy="7463136"/>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5" name="Elipse 34">
              <a:extLst>
                <a:ext uri="{FF2B5EF4-FFF2-40B4-BE49-F238E27FC236}">
                  <a16:creationId xmlns:a16="http://schemas.microsoft.com/office/drawing/2014/main" id="{B82105D3-7ED8-5140-B8EC-7B3C30BAEEFF}"/>
                </a:ext>
              </a:extLst>
            </p:cNvPr>
            <p:cNvSpPr/>
            <p:nvPr userDrawn="1"/>
          </p:nvSpPr>
          <p:spPr>
            <a:xfrm rot="10800000">
              <a:off x="2050660" y="4244988"/>
              <a:ext cx="7463136" cy="7463136"/>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Tree>
    <p:extLst>
      <p:ext uri="{BB962C8B-B14F-4D97-AF65-F5344CB8AC3E}">
        <p14:creationId xmlns:p14="http://schemas.microsoft.com/office/powerpoint/2010/main" val="2477409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F9271433-870F-3C46-B03A-F5FF0FE662C4}"/>
              </a:ext>
            </a:extLst>
          </p:cNvPr>
          <p:cNvSpPr/>
          <p:nvPr userDrawn="1"/>
        </p:nvSpPr>
        <p:spPr>
          <a:xfrm>
            <a:off x="0" y="0"/>
            <a:ext cx="12192000" cy="3097763"/>
          </a:xfrm>
          <a:prstGeom prst="rect">
            <a:avLst/>
          </a:prstGeom>
          <a:solidFill>
            <a:srgbClr val="12A99F">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 name="Marcador de contenido 2">
            <a:extLst>
              <a:ext uri="{FF2B5EF4-FFF2-40B4-BE49-F238E27FC236}">
                <a16:creationId xmlns:a16="http://schemas.microsoft.com/office/drawing/2014/main" id="{D46B0149-3770-C843-8AF1-78A3F91628F3}"/>
              </a:ext>
            </a:extLst>
          </p:cNvPr>
          <p:cNvSpPr>
            <a:spLocks noGrp="1"/>
          </p:cNvSpPr>
          <p:nvPr>
            <p:ph idx="1" hasCustomPrompt="1"/>
          </p:nvPr>
        </p:nvSpPr>
        <p:spPr>
          <a:xfrm>
            <a:off x="762000" y="618067"/>
            <a:ext cx="4871960" cy="5484152"/>
          </a:xfrm>
        </p:spPr>
        <p:txBody>
          <a:bodyPr/>
          <a:lstStyle>
            <a:lvl1pPr marL="0" indent="0">
              <a:buClr>
                <a:srgbClr val="12A99F"/>
              </a:buClr>
              <a:buNone/>
              <a:defRPr>
                <a:solidFill>
                  <a:schemeClr val="tx1">
                    <a:lumMod val="50000"/>
                    <a:lumOff val="50000"/>
                  </a:schemeClr>
                </a:solidFill>
                <a:latin typeface="+mj-lt"/>
              </a:defRPr>
            </a:lvl1pPr>
          </a:lstStyle>
          <a:p>
            <a:r>
              <a:rPr lang="es-CR"/>
              <a:t>Imagen</a:t>
            </a:r>
          </a:p>
        </p:txBody>
      </p:sp>
      <p:sp>
        <p:nvSpPr>
          <p:cNvPr id="14" name="Marcador de contenido 2">
            <a:extLst>
              <a:ext uri="{FF2B5EF4-FFF2-40B4-BE49-F238E27FC236}">
                <a16:creationId xmlns:a16="http://schemas.microsoft.com/office/drawing/2014/main" id="{7F1B668B-CEF8-A140-9537-A08B74379A96}"/>
              </a:ext>
            </a:extLst>
          </p:cNvPr>
          <p:cNvSpPr>
            <a:spLocks noGrp="1"/>
          </p:cNvSpPr>
          <p:nvPr>
            <p:ph idx="14" hasCustomPrompt="1"/>
          </p:nvPr>
        </p:nvSpPr>
        <p:spPr>
          <a:xfrm>
            <a:off x="6476848" y="3261066"/>
            <a:ext cx="4876951" cy="2841153"/>
          </a:xfrm>
        </p:spPr>
        <p:txBody>
          <a:bodyPr>
            <a:normAutofit/>
          </a:bodyPr>
          <a:lstStyle>
            <a:lvl1pPr marL="0" indent="0">
              <a:buClr>
                <a:srgbClr val="12A99F"/>
              </a:buClr>
              <a:buNone/>
              <a:defRPr sz="2400">
                <a:solidFill>
                  <a:schemeClr val="tx1">
                    <a:lumMod val="50000"/>
                    <a:lumOff val="50000"/>
                  </a:schemeClr>
                </a:solidFill>
                <a:latin typeface="+mj-lt"/>
              </a:defRPr>
            </a:lvl1pPr>
          </a:lstStyle>
          <a:p>
            <a:r>
              <a:rPr lang="es-ES"/>
              <a:t>Texto</a:t>
            </a:r>
            <a:endParaRPr lang="es-CR"/>
          </a:p>
        </p:txBody>
      </p:sp>
      <p:sp>
        <p:nvSpPr>
          <p:cNvPr id="23" name="Marcador de contenido 2">
            <a:extLst>
              <a:ext uri="{FF2B5EF4-FFF2-40B4-BE49-F238E27FC236}">
                <a16:creationId xmlns:a16="http://schemas.microsoft.com/office/drawing/2014/main" id="{83B3A35B-65A9-034E-B980-161A45D17F8E}"/>
              </a:ext>
            </a:extLst>
          </p:cNvPr>
          <p:cNvSpPr>
            <a:spLocks noGrp="1"/>
          </p:cNvSpPr>
          <p:nvPr>
            <p:ph idx="15" hasCustomPrompt="1"/>
          </p:nvPr>
        </p:nvSpPr>
        <p:spPr>
          <a:xfrm>
            <a:off x="6476848" y="1558455"/>
            <a:ext cx="4876951" cy="718456"/>
          </a:xfrm>
        </p:spPr>
        <p:txBody>
          <a:bodyPr>
            <a:noAutofit/>
          </a:bodyPr>
          <a:lstStyle>
            <a:lvl1pPr marL="0" indent="0">
              <a:buClr>
                <a:srgbClr val="12A99F"/>
              </a:buClr>
              <a:buNone/>
              <a:defRPr sz="5400" b="1">
                <a:solidFill>
                  <a:srgbClr val="12A99F"/>
                </a:solidFill>
                <a:latin typeface="+mn-lt"/>
              </a:defRPr>
            </a:lvl1pPr>
          </a:lstStyle>
          <a:p>
            <a:r>
              <a:rPr lang="es-ES"/>
              <a:t>Título</a:t>
            </a:r>
          </a:p>
        </p:txBody>
      </p:sp>
      <p:sp>
        <p:nvSpPr>
          <p:cNvPr id="24" name="Marcador de contenido 2">
            <a:extLst>
              <a:ext uri="{FF2B5EF4-FFF2-40B4-BE49-F238E27FC236}">
                <a16:creationId xmlns:a16="http://schemas.microsoft.com/office/drawing/2014/main" id="{1E3610E5-F6C4-7049-A756-CF97E15AB28E}"/>
              </a:ext>
            </a:extLst>
          </p:cNvPr>
          <p:cNvSpPr>
            <a:spLocks noGrp="1"/>
          </p:cNvSpPr>
          <p:nvPr>
            <p:ph idx="16" hasCustomPrompt="1"/>
          </p:nvPr>
        </p:nvSpPr>
        <p:spPr>
          <a:xfrm>
            <a:off x="6476848" y="2438780"/>
            <a:ext cx="4876951" cy="413655"/>
          </a:xfrm>
        </p:spPr>
        <p:txBody>
          <a:bodyPr>
            <a:normAutofit/>
          </a:bodyPr>
          <a:lstStyle>
            <a:lvl1pPr marL="0" indent="0">
              <a:buClr>
                <a:srgbClr val="12A99F"/>
              </a:buClr>
              <a:buNone/>
              <a:defRPr sz="2800" b="1">
                <a:solidFill>
                  <a:schemeClr val="bg1"/>
                </a:solidFill>
                <a:latin typeface="+mn-lt"/>
              </a:defRPr>
            </a:lvl1pPr>
          </a:lstStyle>
          <a:p>
            <a:r>
              <a:rPr lang="es-ES"/>
              <a:t>Subtitulo</a:t>
            </a:r>
            <a:endParaRPr lang="es-CR"/>
          </a:p>
        </p:txBody>
      </p:sp>
      <p:pic>
        <p:nvPicPr>
          <p:cNvPr id="34" name="Imagen 33">
            <a:extLst>
              <a:ext uri="{FF2B5EF4-FFF2-40B4-BE49-F238E27FC236}">
                <a16:creationId xmlns:a16="http://schemas.microsoft.com/office/drawing/2014/main" id="{37862047-68BC-D846-B94C-2A08D320AF0D}"/>
              </a:ext>
            </a:extLst>
          </p:cNvPr>
          <p:cNvPicPr>
            <a:picLocks noChangeAspect="1"/>
          </p:cNvPicPr>
          <p:nvPr userDrawn="1"/>
        </p:nvPicPr>
        <p:blipFill>
          <a:blip r:embed="rId2">
            <a:alphaModFix amt="55000"/>
          </a:blip>
          <a:stretch>
            <a:fillRect/>
          </a:stretch>
        </p:blipFill>
        <p:spPr>
          <a:xfrm>
            <a:off x="9711266" y="834319"/>
            <a:ext cx="1642533" cy="498626"/>
          </a:xfrm>
          <a:prstGeom prst="rect">
            <a:avLst/>
          </a:prstGeom>
        </p:spPr>
      </p:pic>
    </p:spTree>
    <p:extLst>
      <p:ext uri="{BB962C8B-B14F-4D97-AF65-F5344CB8AC3E}">
        <p14:creationId xmlns:p14="http://schemas.microsoft.com/office/powerpoint/2010/main" val="11171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6DDA4099-EFB1-D54D-AD1C-D34C0D5CD7FA}"/>
              </a:ext>
            </a:extLst>
          </p:cNvPr>
          <p:cNvSpPr/>
          <p:nvPr userDrawn="1"/>
        </p:nvSpPr>
        <p:spPr>
          <a:xfrm>
            <a:off x="0" y="1"/>
            <a:ext cx="12192000" cy="2244436"/>
          </a:xfrm>
          <a:prstGeom prst="rect">
            <a:avLst/>
          </a:prstGeom>
          <a:solidFill>
            <a:srgbClr val="12A99F">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0" name="Marcador de contenido 2">
            <a:extLst>
              <a:ext uri="{FF2B5EF4-FFF2-40B4-BE49-F238E27FC236}">
                <a16:creationId xmlns:a16="http://schemas.microsoft.com/office/drawing/2014/main" id="{5201489A-734F-9A45-B9AA-5419A07F40CA}"/>
              </a:ext>
            </a:extLst>
          </p:cNvPr>
          <p:cNvSpPr>
            <a:spLocks noGrp="1"/>
          </p:cNvSpPr>
          <p:nvPr>
            <p:ph idx="14" hasCustomPrompt="1"/>
          </p:nvPr>
        </p:nvSpPr>
        <p:spPr>
          <a:xfrm>
            <a:off x="762000" y="2365513"/>
            <a:ext cx="4843669" cy="3736706"/>
          </a:xfrm>
        </p:spPr>
        <p:txBody>
          <a:bodyPr>
            <a:normAutofit/>
          </a:bodyPr>
          <a:lstStyle>
            <a:lvl1pPr marL="0" indent="0">
              <a:buClr>
                <a:srgbClr val="12A99F"/>
              </a:buClr>
              <a:buNone/>
              <a:defRPr sz="2400">
                <a:solidFill>
                  <a:schemeClr val="tx1">
                    <a:lumMod val="50000"/>
                    <a:lumOff val="50000"/>
                  </a:schemeClr>
                </a:solidFill>
                <a:latin typeface="+mj-lt"/>
              </a:defRPr>
            </a:lvl1pPr>
          </a:lstStyle>
          <a:p>
            <a:r>
              <a:rPr lang="es-ES"/>
              <a:t>Texto</a:t>
            </a:r>
            <a:endParaRPr lang="es-CR"/>
          </a:p>
        </p:txBody>
      </p:sp>
      <p:sp>
        <p:nvSpPr>
          <p:cNvPr id="11" name="Marcador de contenido 2">
            <a:extLst>
              <a:ext uri="{FF2B5EF4-FFF2-40B4-BE49-F238E27FC236}">
                <a16:creationId xmlns:a16="http://schemas.microsoft.com/office/drawing/2014/main" id="{FEF385DF-4D02-E147-B929-CBE4D62A961B}"/>
              </a:ext>
            </a:extLst>
          </p:cNvPr>
          <p:cNvSpPr>
            <a:spLocks noGrp="1"/>
          </p:cNvSpPr>
          <p:nvPr>
            <p:ph idx="15" hasCustomPrompt="1"/>
          </p:nvPr>
        </p:nvSpPr>
        <p:spPr>
          <a:xfrm>
            <a:off x="6476849" y="1528683"/>
            <a:ext cx="4876951" cy="4573536"/>
          </a:xfrm>
        </p:spPr>
        <p:txBody>
          <a:bodyPr/>
          <a:lstStyle>
            <a:lvl1pPr marL="0" indent="0">
              <a:buClr>
                <a:srgbClr val="12A99F"/>
              </a:buClr>
              <a:buNone/>
              <a:defRPr>
                <a:solidFill>
                  <a:schemeClr val="tx1">
                    <a:lumMod val="50000"/>
                    <a:lumOff val="50000"/>
                  </a:schemeClr>
                </a:solidFill>
                <a:latin typeface="+mj-lt"/>
              </a:defRPr>
            </a:lvl1pPr>
          </a:lstStyle>
          <a:p>
            <a:r>
              <a:rPr lang="es-CR"/>
              <a:t>Imagen</a:t>
            </a:r>
          </a:p>
        </p:txBody>
      </p:sp>
      <p:sp>
        <p:nvSpPr>
          <p:cNvPr id="26" name="Marcador de contenido 2">
            <a:extLst>
              <a:ext uri="{FF2B5EF4-FFF2-40B4-BE49-F238E27FC236}">
                <a16:creationId xmlns:a16="http://schemas.microsoft.com/office/drawing/2014/main" id="{5E9957D3-FA8D-5E49-AF5A-260FD9C0A004}"/>
              </a:ext>
            </a:extLst>
          </p:cNvPr>
          <p:cNvSpPr>
            <a:spLocks noGrp="1"/>
          </p:cNvSpPr>
          <p:nvPr>
            <p:ph idx="12" hasCustomPrompt="1"/>
          </p:nvPr>
        </p:nvSpPr>
        <p:spPr>
          <a:xfrm>
            <a:off x="762000" y="805543"/>
            <a:ext cx="4843669" cy="696687"/>
          </a:xfrm>
        </p:spPr>
        <p:txBody>
          <a:bodyPr>
            <a:noAutofit/>
          </a:bodyPr>
          <a:lstStyle>
            <a:lvl1pPr marL="0" indent="0">
              <a:buClr>
                <a:srgbClr val="12A99F"/>
              </a:buClr>
              <a:buNone/>
              <a:defRPr sz="5400" b="1">
                <a:solidFill>
                  <a:srgbClr val="12A99F"/>
                </a:solidFill>
                <a:latin typeface="+mn-lt"/>
              </a:defRPr>
            </a:lvl1pPr>
          </a:lstStyle>
          <a:p>
            <a:r>
              <a:rPr lang="es-ES"/>
              <a:t>Título</a:t>
            </a:r>
          </a:p>
        </p:txBody>
      </p:sp>
      <p:sp>
        <p:nvSpPr>
          <p:cNvPr id="27" name="Marcador de contenido 2">
            <a:extLst>
              <a:ext uri="{FF2B5EF4-FFF2-40B4-BE49-F238E27FC236}">
                <a16:creationId xmlns:a16="http://schemas.microsoft.com/office/drawing/2014/main" id="{6069EF7D-B322-164C-9404-65C16768E4C6}"/>
              </a:ext>
            </a:extLst>
          </p:cNvPr>
          <p:cNvSpPr>
            <a:spLocks noGrp="1"/>
          </p:cNvSpPr>
          <p:nvPr>
            <p:ph idx="13" hasCustomPrompt="1"/>
          </p:nvPr>
        </p:nvSpPr>
        <p:spPr>
          <a:xfrm>
            <a:off x="762000" y="1633872"/>
            <a:ext cx="4843669" cy="413655"/>
          </a:xfrm>
        </p:spPr>
        <p:txBody>
          <a:bodyPr>
            <a:normAutofit/>
          </a:bodyPr>
          <a:lstStyle>
            <a:lvl1pPr marL="0" indent="0">
              <a:buClr>
                <a:srgbClr val="12A99F"/>
              </a:buClr>
              <a:buNone/>
              <a:defRPr sz="2800" b="1">
                <a:solidFill>
                  <a:schemeClr val="bg1"/>
                </a:solidFill>
                <a:latin typeface="+mn-lt"/>
              </a:defRPr>
            </a:lvl1pPr>
          </a:lstStyle>
          <a:p>
            <a:r>
              <a:rPr lang="es-ES"/>
              <a:t>Subtitulo</a:t>
            </a:r>
            <a:endParaRPr lang="es-CR"/>
          </a:p>
        </p:txBody>
      </p:sp>
      <p:pic>
        <p:nvPicPr>
          <p:cNvPr id="28" name="Imagen 27">
            <a:extLst>
              <a:ext uri="{FF2B5EF4-FFF2-40B4-BE49-F238E27FC236}">
                <a16:creationId xmlns:a16="http://schemas.microsoft.com/office/drawing/2014/main" id="{49FD4EE0-D8D2-6546-8ED7-2B65413FF628}"/>
              </a:ext>
            </a:extLst>
          </p:cNvPr>
          <p:cNvPicPr>
            <a:picLocks noChangeAspect="1"/>
          </p:cNvPicPr>
          <p:nvPr userDrawn="1"/>
        </p:nvPicPr>
        <p:blipFill>
          <a:blip r:embed="rId2">
            <a:alphaModFix amt="55000"/>
          </a:blip>
          <a:stretch>
            <a:fillRect/>
          </a:stretch>
        </p:blipFill>
        <p:spPr>
          <a:xfrm>
            <a:off x="9711266" y="834319"/>
            <a:ext cx="1642533" cy="498626"/>
          </a:xfrm>
          <a:prstGeom prst="rect">
            <a:avLst/>
          </a:prstGeom>
        </p:spPr>
      </p:pic>
    </p:spTree>
    <p:extLst>
      <p:ext uri="{BB962C8B-B14F-4D97-AF65-F5344CB8AC3E}">
        <p14:creationId xmlns:p14="http://schemas.microsoft.com/office/powerpoint/2010/main" val="178384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os objetos">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5F81D6A2-C4D5-0F4D-A3F4-89014652F484}"/>
              </a:ext>
            </a:extLst>
          </p:cNvPr>
          <p:cNvSpPr/>
          <p:nvPr userDrawn="1"/>
        </p:nvSpPr>
        <p:spPr>
          <a:xfrm>
            <a:off x="0" y="1"/>
            <a:ext cx="12192000" cy="2244436"/>
          </a:xfrm>
          <a:prstGeom prst="rect">
            <a:avLst/>
          </a:prstGeom>
          <a:solidFill>
            <a:srgbClr val="12A99F">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Marcador de contenido 2">
            <a:extLst>
              <a:ext uri="{FF2B5EF4-FFF2-40B4-BE49-F238E27FC236}">
                <a16:creationId xmlns:a16="http://schemas.microsoft.com/office/drawing/2014/main" id="{7F1B668B-CEF8-A140-9537-A08B74379A96}"/>
              </a:ext>
            </a:extLst>
          </p:cNvPr>
          <p:cNvSpPr>
            <a:spLocks noGrp="1"/>
          </p:cNvSpPr>
          <p:nvPr>
            <p:ph idx="14" hasCustomPrompt="1"/>
          </p:nvPr>
        </p:nvSpPr>
        <p:spPr>
          <a:xfrm>
            <a:off x="762000" y="2365512"/>
            <a:ext cx="4843669" cy="3736707"/>
          </a:xfrm>
        </p:spPr>
        <p:txBody>
          <a:bodyPr>
            <a:normAutofit/>
          </a:bodyPr>
          <a:lstStyle>
            <a:lvl1pPr marL="0" indent="0">
              <a:buClr>
                <a:srgbClr val="12A99F"/>
              </a:buClr>
              <a:buNone/>
              <a:defRPr sz="2400">
                <a:solidFill>
                  <a:schemeClr val="tx1">
                    <a:lumMod val="50000"/>
                    <a:lumOff val="50000"/>
                  </a:schemeClr>
                </a:solidFill>
                <a:latin typeface="+mj-lt"/>
              </a:defRPr>
            </a:lvl1pPr>
          </a:lstStyle>
          <a:p>
            <a:r>
              <a:rPr lang="es-ES"/>
              <a:t>Imagen</a:t>
            </a:r>
            <a:endParaRPr lang="es-CR"/>
          </a:p>
        </p:txBody>
      </p:sp>
      <p:sp>
        <p:nvSpPr>
          <p:cNvPr id="7" name="Marcador de contenido 2">
            <a:extLst>
              <a:ext uri="{FF2B5EF4-FFF2-40B4-BE49-F238E27FC236}">
                <a16:creationId xmlns:a16="http://schemas.microsoft.com/office/drawing/2014/main" id="{6FFAAC09-00ED-2C40-9929-DB17F9C0B084}"/>
              </a:ext>
            </a:extLst>
          </p:cNvPr>
          <p:cNvSpPr>
            <a:spLocks noGrp="1"/>
          </p:cNvSpPr>
          <p:nvPr>
            <p:ph idx="15" hasCustomPrompt="1"/>
          </p:nvPr>
        </p:nvSpPr>
        <p:spPr>
          <a:xfrm>
            <a:off x="6479669" y="1639811"/>
            <a:ext cx="4874131" cy="413655"/>
          </a:xfrm>
        </p:spPr>
        <p:txBody>
          <a:bodyPr>
            <a:normAutofit/>
          </a:bodyPr>
          <a:lstStyle>
            <a:lvl1pPr marL="0" indent="0">
              <a:buClr>
                <a:srgbClr val="12A99F"/>
              </a:buClr>
              <a:buNone/>
              <a:defRPr sz="2800" b="1">
                <a:solidFill>
                  <a:schemeClr val="bg1"/>
                </a:solidFill>
                <a:latin typeface="+mn-lt"/>
              </a:defRPr>
            </a:lvl1pPr>
          </a:lstStyle>
          <a:p>
            <a:r>
              <a:rPr lang="es-ES"/>
              <a:t>Subtitulo</a:t>
            </a:r>
            <a:endParaRPr lang="es-CR"/>
          </a:p>
        </p:txBody>
      </p:sp>
      <p:sp>
        <p:nvSpPr>
          <p:cNvPr id="11" name="Marcador de contenido 2">
            <a:extLst>
              <a:ext uri="{FF2B5EF4-FFF2-40B4-BE49-F238E27FC236}">
                <a16:creationId xmlns:a16="http://schemas.microsoft.com/office/drawing/2014/main" id="{F48B92D1-5693-5E4C-8519-E92BCE7A4B80}"/>
              </a:ext>
            </a:extLst>
          </p:cNvPr>
          <p:cNvSpPr>
            <a:spLocks noGrp="1"/>
          </p:cNvSpPr>
          <p:nvPr>
            <p:ph idx="16" hasCustomPrompt="1"/>
          </p:nvPr>
        </p:nvSpPr>
        <p:spPr>
          <a:xfrm>
            <a:off x="6490996" y="2365512"/>
            <a:ext cx="4843669" cy="3736707"/>
          </a:xfrm>
        </p:spPr>
        <p:txBody>
          <a:bodyPr>
            <a:normAutofit/>
          </a:bodyPr>
          <a:lstStyle>
            <a:lvl1pPr marL="0" indent="0">
              <a:buClr>
                <a:srgbClr val="12A99F"/>
              </a:buClr>
              <a:buNone/>
              <a:defRPr sz="2400">
                <a:solidFill>
                  <a:schemeClr val="tx1">
                    <a:lumMod val="50000"/>
                    <a:lumOff val="50000"/>
                  </a:schemeClr>
                </a:solidFill>
                <a:latin typeface="+mj-lt"/>
              </a:defRPr>
            </a:lvl1pPr>
          </a:lstStyle>
          <a:p>
            <a:r>
              <a:rPr lang="es-ES"/>
              <a:t>Imagen</a:t>
            </a:r>
            <a:endParaRPr lang="es-CR"/>
          </a:p>
        </p:txBody>
      </p:sp>
      <p:sp>
        <p:nvSpPr>
          <p:cNvPr id="19" name="Marcador de contenido 2">
            <a:extLst>
              <a:ext uri="{FF2B5EF4-FFF2-40B4-BE49-F238E27FC236}">
                <a16:creationId xmlns:a16="http://schemas.microsoft.com/office/drawing/2014/main" id="{B65AC41B-11ED-1C47-A65E-476C7014C783}"/>
              </a:ext>
            </a:extLst>
          </p:cNvPr>
          <p:cNvSpPr>
            <a:spLocks noGrp="1"/>
          </p:cNvSpPr>
          <p:nvPr>
            <p:ph idx="12" hasCustomPrompt="1"/>
          </p:nvPr>
        </p:nvSpPr>
        <p:spPr>
          <a:xfrm>
            <a:off x="762000" y="805543"/>
            <a:ext cx="4843669" cy="696687"/>
          </a:xfrm>
        </p:spPr>
        <p:txBody>
          <a:bodyPr>
            <a:noAutofit/>
          </a:bodyPr>
          <a:lstStyle>
            <a:lvl1pPr marL="0" indent="0">
              <a:buClr>
                <a:srgbClr val="12A99F"/>
              </a:buClr>
              <a:buNone/>
              <a:defRPr sz="5400" b="1">
                <a:solidFill>
                  <a:srgbClr val="12A99F"/>
                </a:solidFill>
                <a:latin typeface="+mn-lt"/>
              </a:defRPr>
            </a:lvl1pPr>
          </a:lstStyle>
          <a:p>
            <a:r>
              <a:rPr lang="es-ES"/>
              <a:t>Título</a:t>
            </a:r>
          </a:p>
        </p:txBody>
      </p:sp>
      <p:sp>
        <p:nvSpPr>
          <p:cNvPr id="20" name="Marcador de contenido 2">
            <a:extLst>
              <a:ext uri="{FF2B5EF4-FFF2-40B4-BE49-F238E27FC236}">
                <a16:creationId xmlns:a16="http://schemas.microsoft.com/office/drawing/2014/main" id="{E933A76D-071E-8040-A6EB-FEAB1C686927}"/>
              </a:ext>
            </a:extLst>
          </p:cNvPr>
          <p:cNvSpPr>
            <a:spLocks noGrp="1"/>
          </p:cNvSpPr>
          <p:nvPr>
            <p:ph idx="13" hasCustomPrompt="1"/>
          </p:nvPr>
        </p:nvSpPr>
        <p:spPr>
          <a:xfrm>
            <a:off x="762000" y="1633872"/>
            <a:ext cx="4843669" cy="413655"/>
          </a:xfrm>
        </p:spPr>
        <p:txBody>
          <a:bodyPr>
            <a:normAutofit/>
          </a:bodyPr>
          <a:lstStyle>
            <a:lvl1pPr marL="0" indent="0">
              <a:buClr>
                <a:srgbClr val="12A99F"/>
              </a:buClr>
              <a:buNone/>
              <a:defRPr sz="2800" b="1">
                <a:solidFill>
                  <a:schemeClr val="bg1"/>
                </a:solidFill>
                <a:latin typeface="+mn-lt"/>
              </a:defRPr>
            </a:lvl1pPr>
          </a:lstStyle>
          <a:p>
            <a:r>
              <a:rPr lang="es-ES"/>
              <a:t>Subtitulo</a:t>
            </a:r>
            <a:endParaRPr lang="es-CR"/>
          </a:p>
        </p:txBody>
      </p:sp>
      <p:pic>
        <p:nvPicPr>
          <p:cNvPr id="22" name="Imagen 21">
            <a:extLst>
              <a:ext uri="{FF2B5EF4-FFF2-40B4-BE49-F238E27FC236}">
                <a16:creationId xmlns:a16="http://schemas.microsoft.com/office/drawing/2014/main" id="{0882DD12-ECFE-0746-A275-17B0515C5645}"/>
              </a:ext>
            </a:extLst>
          </p:cNvPr>
          <p:cNvPicPr>
            <a:picLocks noChangeAspect="1"/>
          </p:cNvPicPr>
          <p:nvPr userDrawn="1"/>
        </p:nvPicPr>
        <p:blipFill>
          <a:blip r:embed="rId2">
            <a:alphaModFix amt="55000"/>
          </a:blip>
          <a:stretch>
            <a:fillRect/>
          </a:stretch>
        </p:blipFill>
        <p:spPr>
          <a:xfrm>
            <a:off x="9711266" y="834319"/>
            <a:ext cx="1642533" cy="498626"/>
          </a:xfrm>
          <a:prstGeom prst="rect">
            <a:avLst/>
          </a:prstGeom>
        </p:spPr>
      </p:pic>
    </p:spTree>
    <p:extLst>
      <p:ext uri="{BB962C8B-B14F-4D97-AF65-F5344CB8AC3E}">
        <p14:creationId xmlns:p14="http://schemas.microsoft.com/office/powerpoint/2010/main" val="1804208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3E49DD6-F2B2-4045-B14D-447BBADAF5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226012BB-9949-554D-BE44-E822DE42E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R"/>
          </a:p>
        </p:txBody>
      </p:sp>
      <p:sp>
        <p:nvSpPr>
          <p:cNvPr id="4" name="Marcador de fecha 3">
            <a:extLst>
              <a:ext uri="{FF2B5EF4-FFF2-40B4-BE49-F238E27FC236}">
                <a16:creationId xmlns:a16="http://schemas.microsoft.com/office/drawing/2014/main" id="{9EF0E874-88C6-714A-8FD0-232559C851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83C286-AA52-ED4F-9CA4-A1C717F3E3D0}" type="datetimeFigureOut">
              <a:rPr lang="es-CR" smtClean="0"/>
              <a:t>23/10/2024</a:t>
            </a:fld>
            <a:endParaRPr lang="es-CR"/>
          </a:p>
        </p:txBody>
      </p:sp>
      <p:sp>
        <p:nvSpPr>
          <p:cNvPr id="5" name="Marcador de pie de página 4">
            <a:extLst>
              <a:ext uri="{FF2B5EF4-FFF2-40B4-BE49-F238E27FC236}">
                <a16:creationId xmlns:a16="http://schemas.microsoft.com/office/drawing/2014/main" id="{DE4103AB-685C-0A49-9810-64F8936EF4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Marcador de número de diapositiva 5">
            <a:extLst>
              <a:ext uri="{FF2B5EF4-FFF2-40B4-BE49-F238E27FC236}">
                <a16:creationId xmlns:a16="http://schemas.microsoft.com/office/drawing/2014/main" id="{91F39E8A-2720-7A41-B976-BF752E19BD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D48E00-086E-3147-B9C9-8EC82AB93E59}" type="slidenum">
              <a:rPr lang="es-CR" smtClean="0"/>
              <a:t>‹Nº›</a:t>
            </a:fld>
            <a:endParaRPr lang="es-CR"/>
          </a:p>
        </p:txBody>
      </p:sp>
    </p:spTree>
    <p:extLst>
      <p:ext uri="{BB962C8B-B14F-4D97-AF65-F5344CB8AC3E}">
        <p14:creationId xmlns:p14="http://schemas.microsoft.com/office/powerpoint/2010/main" val="3545591884"/>
      </p:ext>
    </p:extLst>
  </p:cSld>
  <p:clrMap bg1="lt1" tx1="dk1" bg2="lt2" tx2="dk2" accent1="accent1" accent2="accent2" accent3="accent3" accent4="accent4" accent5="accent5" accent6="accent6" hlink="hlink" folHlink="folHlink"/>
  <p:sldLayoutIdLst>
    <p:sldLayoutId id="2147483669" r:id="rId1"/>
    <p:sldLayoutId id="2147483649" r:id="rId2"/>
    <p:sldLayoutId id="2147483650" r:id="rId3"/>
    <p:sldLayoutId id="2147483667" r:id="rId4"/>
    <p:sldLayoutId id="2147483651" r:id="rId5"/>
    <p:sldLayoutId id="2147483662" r:id="rId6"/>
    <p:sldLayoutId id="2147483652" r:id="rId7"/>
    <p:sldLayoutId id="2147483660" r:id="rId8"/>
    <p:sldLayoutId id="2147483661" r:id="rId9"/>
    <p:sldLayoutId id="2147483663" r:id="rId10"/>
    <p:sldLayoutId id="2147483664" r:id="rId11"/>
    <p:sldLayoutId id="21474836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9.png"/><Relationship Id="rId3" Type="http://schemas.openxmlformats.org/officeDocument/2006/relationships/image" Target="../media/image32.jpe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image" Target="../media/image31.jpeg"/><Relationship Id="rId1" Type="http://schemas.openxmlformats.org/officeDocument/2006/relationships/slideLayout" Target="../slideLayouts/slideLayout11.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34.png"/><Relationship Id="rId15" Type="http://schemas.openxmlformats.org/officeDocument/2006/relationships/image" Target="../media/image40.jpeg"/><Relationship Id="rId10" Type="http://schemas.openxmlformats.org/officeDocument/2006/relationships/image" Target="../media/image37.png"/><Relationship Id="rId4" Type="http://schemas.openxmlformats.org/officeDocument/2006/relationships/image" Target="../media/image33.jpeg"/><Relationship Id="rId9" Type="http://schemas.openxmlformats.org/officeDocument/2006/relationships/image" Target="../media/image36.png"/><Relationship Id="rId14" Type="http://schemas.microsoft.com/office/2007/relationships/hdphoto" Target="../media/hdphoto10.wdp"/></Relationships>
</file>

<file path=ppt/slides/_rels/slide11.xml.rels><?xml version="1.0" encoding="UTF-8" standalone="yes"?>
<Relationships xmlns="http://schemas.openxmlformats.org/package/2006/relationships"><Relationship Id="rId8" Type="http://schemas.microsoft.com/office/2007/relationships/hdphoto" Target="../media/hdphoto11.wdp"/><Relationship Id="rId13" Type="http://schemas.microsoft.com/office/2007/relationships/hdphoto" Target="../media/hdphoto13.wdp"/><Relationship Id="rId18" Type="http://schemas.openxmlformats.org/officeDocument/2006/relationships/image" Target="../media/image51.pn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48.png"/><Relationship Id="rId17" Type="http://schemas.microsoft.com/office/2007/relationships/hdphoto" Target="../media/hdphoto15.wdp"/><Relationship Id="rId2" Type="http://schemas.openxmlformats.org/officeDocument/2006/relationships/notesSlide" Target="../notesSlides/notesSlide8.xml"/><Relationship Id="rId16" Type="http://schemas.openxmlformats.org/officeDocument/2006/relationships/image" Target="../media/image50.png"/><Relationship Id="rId20" Type="http://schemas.openxmlformats.org/officeDocument/2006/relationships/image" Target="../media/image53.jpeg"/><Relationship Id="rId1" Type="http://schemas.openxmlformats.org/officeDocument/2006/relationships/slideLayout" Target="../slideLayouts/slideLayout11.xml"/><Relationship Id="rId6" Type="http://schemas.openxmlformats.org/officeDocument/2006/relationships/image" Target="../media/image44.jpeg"/><Relationship Id="rId11" Type="http://schemas.microsoft.com/office/2007/relationships/hdphoto" Target="../media/hdphoto12.wdp"/><Relationship Id="rId5" Type="http://schemas.openxmlformats.org/officeDocument/2006/relationships/image" Target="../media/image43.jpeg"/><Relationship Id="rId15" Type="http://schemas.microsoft.com/office/2007/relationships/hdphoto" Target="../media/hdphoto14.wdp"/><Relationship Id="rId10" Type="http://schemas.openxmlformats.org/officeDocument/2006/relationships/image" Target="../media/image47.png"/><Relationship Id="rId19" Type="http://schemas.openxmlformats.org/officeDocument/2006/relationships/image" Target="../media/image52.png"/><Relationship Id="rId4" Type="http://schemas.openxmlformats.org/officeDocument/2006/relationships/image" Target="../media/image42.jpeg"/><Relationship Id="rId9" Type="http://schemas.openxmlformats.org/officeDocument/2006/relationships/image" Target="../media/image46.jpe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hyperlink" Target="https://www.energiasbiodegradables.com/compra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7" Type="http://schemas.microsoft.com/office/2007/relationships/hdphoto" Target="../media/hdphoto16.wd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0.jpeg"/><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84.jpeg"/><Relationship Id="rId5" Type="http://schemas.openxmlformats.org/officeDocument/2006/relationships/diagramQuickStyle" Target="../diagrams/quickStyle1.xml"/><Relationship Id="rId10" Type="http://schemas.openxmlformats.org/officeDocument/2006/relationships/image" Target="../media/image83.png"/><Relationship Id="rId4" Type="http://schemas.openxmlformats.org/officeDocument/2006/relationships/diagramLayout" Target="../diagrams/layout1.xml"/><Relationship Id="rId9" Type="http://schemas.openxmlformats.org/officeDocument/2006/relationships/image" Target="../media/image8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5.png"/><Relationship Id="rId4"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8.png"/><Relationship Id="rId3" Type="http://schemas.openxmlformats.org/officeDocument/2006/relationships/hyperlink" Target="https://form.jotform.com/232064867130857" TargetMode="External"/><Relationship Id="rId7" Type="http://schemas.openxmlformats.org/officeDocument/2006/relationships/image" Target="../media/image102.png"/><Relationship Id="rId12" Type="http://schemas.openxmlformats.org/officeDocument/2006/relationships/image" Target="../media/image107.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01.sv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hyperlink" Target="https://tecnube1-my.sharepoint.com/:b:/g/personal/ga_itcr_ac_cr/Ef_3DxuRLuJKvTooUBr7O90BV9FbG0Va7jTV-ReQOn_Hkw?e=mMNuKz" TargetMode="External"/><Relationship Id="rId9" Type="http://schemas.openxmlformats.org/officeDocument/2006/relationships/image" Target="../media/image104.png"/><Relationship Id="rId14" Type="http://schemas.openxmlformats.org/officeDocument/2006/relationships/image" Target="../media/image109.svg"/></Relationships>
</file>

<file path=ppt/slides/_rels/slide3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0.jpeg"/><Relationship Id="rId4" Type="http://schemas.openxmlformats.org/officeDocument/2006/relationships/image" Target="../media/image16.pn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jpeg"/><Relationship Id="rId3" Type="http://schemas.openxmlformats.org/officeDocument/2006/relationships/image" Target="../media/image21.jpeg"/><Relationship Id="rId7" Type="http://schemas.openxmlformats.org/officeDocument/2006/relationships/image" Target="../media/image24.png"/><Relationship Id="rId12" Type="http://schemas.microsoft.com/office/2007/relationships/hdphoto" Target="../media/hdphoto6.wdp"/><Relationship Id="rId2" Type="http://schemas.openxmlformats.org/officeDocument/2006/relationships/notesSlide" Target="../notesSlides/notesSlide7.xml"/><Relationship Id="rId16" Type="http://schemas.openxmlformats.org/officeDocument/2006/relationships/image" Target="../media/image30.jpeg"/><Relationship Id="rId1" Type="http://schemas.openxmlformats.org/officeDocument/2006/relationships/slideLayout" Target="../slideLayouts/slideLayout11.xml"/><Relationship Id="rId6" Type="http://schemas.microsoft.com/office/2007/relationships/hdphoto" Target="../media/hdphoto3.wdp"/><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9.jpeg"/><Relationship Id="rId10" Type="http://schemas.microsoft.com/office/2007/relationships/hdphoto" Target="../media/hdphoto5.wdp"/><Relationship Id="rId4" Type="http://schemas.openxmlformats.org/officeDocument/2006/relationships/image" Target="../media/image22.jpeg"/><Relationship Id="rId9" Type="http://schemas.openxmlformats.org/officeDocument/2006/relationships/image" Target="../media/image25.png"/><Relationship Id="rId1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BC035C-70B3-D54C-AFFD-FB4C9B5DE02F}"/>
              </a:ext>
            </a:extLst>
          </p:cNvPr>
          <p:cNvSpPr>
            <a:spLocks noGrp="1"/>
          </p:cNvSpPr>
          <p:nvPr>
            <p:ph type="ctrTitle"/>
          </p:nvPr>
        </p:nvSpPr>
        <p:spPr/>
        <p:txBody>
          <a:bodyPr/>
          <a:lstStyle/>
          <a:p>
            <a:r>
              <a:rPr lang="es-CR"/>
              <a:t>Gestión Ambiental TEC</a:t>
            </a:r>
          </a:p>
        </p:txBody>
      </p:sp>
      <p:sp>
        <p:nvSpPr>
          <p:cNvPr id="5" name="Subtítulo 4">
            <a:extLst>
              <a:ext uri="{FF2B5EF4-FFF2-40B4-BE49-F238E27FC236}">
                <a16:creationId xmlns:a16="http://schemas.microsoft.com/office/drawing/2014/main" id="{8FB9614E-B5BF-4BB3-9A75-6379B2858F49}"/>
              </a:ext>
            </a:extLst>
          </p:cNvPr>
          <p:cNvSpPr>
            <a:spLocks noGrp="1"/>
          </p:cNvSpPr>
          <p:nvPr>
            <p:ph type="subTitle" idx="1"/>
          </p:nvPr>
        </p:nvSpPr>
        <p:spPr/>
        <p:txBody>
          <a:bodyPr/>
          <a:lstStyle/>
          <a:p>
            <a:r>
              <a:rPr lang="es-CR"/>
              <a:t>Residencias Estudiantiles</a:t>
            </a:r>
          </a:p>
        </p:txBody>
      </p:sp>
    </p:spTree>
    <p:extLst>
      <p:ext uri="{BB962C8B-B14F-4D97-AF65-F5344CB8AC3E}">
        <p14:creationId xmlns:p14="http://schemas.microsoft.com/office/powerpoint/2010/main" val="2005205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Cartulina Pintada Rosada - Arcoiris Libreria">
            <a:extLst>
              <a:ext uri="{FF2B5EF4-FFF2-40B4-BE49-F238E27FC236}">
                <a16:creationId xmlns:a16="http://schemas.microsoft.com/office/drawing/2014/main" id="{934340FA-EC9E-4275-968D-9B9B9950B7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99" b="16176"/>
          <a:stretch/>
        </p:blipFill>
        <p:spPr bwMode="auto">
          <a:xfrm>
            <a:off x="3506569" y="3562421"/>
            <a:ext cx="2447874" cy="164558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mazon.com: Cuaderno de diario en espiral con tapa de madera, 20 hojas cada  una (4.5 x 5.8 pulgadas, 4 unidades) : Productos de Oficina">
            <a:extLst>
              <a:ext uri="{FF2B5EF4-FFF2-40B4-BE49-F238E27FC236}">
                <a16:creationId xmlns:a16="http://schemas.microsoft.com/office/drawing/2014/main" id="{3CA0099F-B5D4-4FCA-A7E6-16FF8AA8C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903" y="1372498"/>
            <a:ext cx="2228281" cy="22282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seño plano de cajero automático con tarjeta de crédito. pin introducido |  Vector Premium">
            <a:extLst>
              <a:ext uri="{FF2B5EF4-FFF2-40B4-BE49-F238E27FC236}">
                <a16:creationId xmlns:a16="http://schemas.microsoft.com/office/drawing/2014/main" id="{4C36A6C9-93AC-489F-BA75-AC773E5E7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255" y="1117086"/>
            <a:ext cx="2114373" cy="2114373"/>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Resultado de imagen de papel">
            <a:extLst>
              <a:ext uri="{FF2B5EF4-FFF2-40B4-BE49-F238E27FC236}">
                <a16:creationId xmlns:a16="http://schemas.microsoft.com/office/drawing/2014/main" id="{3DD597FC-302A-4808-AB7B-18969A7CD54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010" l="9222" r="93660">
                        <a14:foregroundMark x1="53602" y1="8229" x2="53602" y2="8229"/>
                        <a14:foregroundMark x1="60231" y1="11970" x2="60231" y2="11970"/>
                        <a14:foregroundMark x1="68012" y1="15212" x2="68012" y2="15212"/>
                        <a14:foregroundMark x1="72046" y1="87781" x2="72046" y2="87781"/>
                        <a14:foregroundMark x1="84726" y1="80050" x2="84726" y2="80050"/>
                      </a14:backgroundRemoval>
                    </a14:imgEffect>
                  </a14:imgLayer>
                </a14:imgProps>
              </a:ext>
              <a:ext uri="{28A0092B-C50C-407E-A947-70E740481C1C}">
                <a14:useLocalDpi xmlns:a14="http://schemas.microsoft.com/office/drawing/2010/main" val="0"/>
              </a:ext>
            </a:extLst>
          </a:blip>
          <a:srcRect/>
          <a:stretch>
            <a:fillRect/>
          </a:stretch>
        </p:blipFill>
        <p:spPr bwMode="auto">
          <a:xfrm>
            <a:off x="-222676" y="499026"/>
            <a:ext cx="4275979" cy="4942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Picture 4" descr="Resultado de imagen de carton">
            <a:extLst>
              <a:ext uri="{FF2B5EF4-FFF2-40B4-BE49-F238E27FC236}">
                <a16:creationId xmlns:a16="http://schemas.microsoft.com/office/drawing/2014/main" id="{3F30DBE0-D860-49E5-B225-6B20621EB7D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63" b="97813" l="625" r="99375"/>
                    </a14:imgEffect>
                  </a14:imgLayer>
                </a14:imgProps>
              </a:ext>
              <a:ext uri="{28A0092B-C50C-407E-A947-70E740481C1C}">
                <a14:useLocalDpi xmlns:a14="http://schemas.microsoft.com/office/drawing/2010/main" val="0"/>
              </a:ext>
            </a:extLst>
          </a:blip>
          <a:srcRect/>
          <a:stretch>
            <a:fillRect/>
          </a:stretch>
        </p:blipFill>
        <p:spPr bwMode="auto">
          <a:xfrm rot="181746">
            <a:off x="24842" y="3898194"/>
            <a:ext cx="4261422" cy="2841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Picture 6" descr="Resultado de imagen de colgate">
            <a:extLst>
              <a:ext uri="{FF2B5EF4-FFF2-40B4-BE49-F238E27FC236}">
                <a16:creationId xmlns:a16="http://schemas.microsoft.com/office/drawing/2014/main" id="{479C4153-E196-4F7E-9325-B91919743A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31984" b="27309"/>
          <a:stretch>
            <a:fillRect/>
          </a:stretch>
        </p:blipFill>
        <p:spPr bwMode="auto">
          <a:xfrm>
            <a:off x="2357318" y="5405633"/>
            <a:ext cx="2857500"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6" name="Picture 10" descr="Resultado de imagen de servilletas usadas">
            <a:extLst>
              <a:ext uri="{FF2B5EF4-FFF2-40B4-BE49-F238E27FC236}">
                <a16:creationId xmlns:a16="http://schemas.microsoft.com/office/drawing/2014/main" id="{6611C3E2-511D-4748-8FA5-706A8B38CB3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2250" b="85750" l="10500" r="92250"/>
                    </a14:imgEffect>
                  </a14:imgLayer>
                </a14:imgProps>
              </a:ext>
              <a:ext uri="{28A0092B-C50C-407E-A947-70E740481C1C}">
                <a14:useLocalDpi xmlns:a14="http://schemas.microsoft.com/office/drawing/2010/main" val="0"/>
              </a:ext>
            </a:extLst>
          </a:blip>
          <a:srcRect l="11420" t="12952" r="9203" b="15230"/>
          <a:stretch>
            <a:fillRect/>
          </a:stretch>
        </p:blipFill>
        <p:spPr bwMode="auto">
          <a:xfrm>
            <a:off x="8981505" y="538360"/>
            <a:ext cx="3024768" cy="2736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70" name="Picture 9" descr="Resultado de imagen de CAJA PIZZA">
            <a:extLst>
              <a:ext uri="{FF2B5EF4-FFF2-40B4-BE49-F238E27FC236}">
                <a16:creationId xmlns:a16="http://schemas.microsoft.com/office/drawing/2014/main" id="{C747CFB2-F8DA-41B7-8A31-EEE21241D9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12224" y="3231459"/>
            <a:ext cx="4717110" cy="3467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ángulo 10">
            <a:extLst>
              <a:ext uri="{FF2B5EF4-FFF2-40B4-BE49-F238E27FC236}">
                <a16:creationId xmlns:a16="http://schemas.microsoft.com/office/drawing/2014/main" id="{548D050C-7CA4-416B-A0F5-67DC8D02089A}"/>
              </a:ext>
            </a:extLst>
          </p:cNvPr>
          <p:cNvSpPr/>
          <p:nvPr/>
        </p:nvSpPr>
        <p:spPr>
          <a:xfrm flipV="1">
            <a:off x="0" y="6586262"/>
            <a:ext cx="12192000" cy="271737"/>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Rectángulo 13">
            <a:extLst>
              <a:ext uri="{FF2B5EF4-FFF2-40B4-BE49-F238E27FC236}">
                <a16:creationId xmlns:a16="http://schemas.microsoft.com/office/drawing/2014/main" id="{548D050C-7CA4-416B-A0F5-67DC8D02089A}"/>
              </a:ext>
            </a:extLst>
          </p:cNvPr>
          <p:cNvSpPr/>
          <p:nvPr/>
        </p:nvSpPr>
        <p:spPr>
          <a:xfrm flipH="1" flipV="1">
            <a:off x="6036701" y="-54040"/>
            <a:ext cx="83787" cy="6660416"/>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5" name="CuadroTexto 14"/>
          <p:cNvSpPr txBox="1"/>
          <p:nvPr/>
        </p:nvSpPr>
        <p:spPr>
          <a:xfrm>
            <a:off x="4975411" y="5169647"/>
            <a:ext cx="1075765" cy="1200329"/>
          </a:xfrm>
          <a:prstGeom prst="rect">
            <a:avLst/>
          </a:prstGeom>
          <a:noFill/>
        </p:spPr>
        <p:txBody>
          <a:bodyPr wrap="square" rtlCol="0">
            <a:spAutoFit/>
          </a:bodyPr>
          <a:lstStyle/>
          <a:p>
            <a:r>
              <a:rPr lang="es-ES" sz="7200">
                <a:latin typeface="Helvetica Neue Medium"/>
                <a:cs typeface="Helvetica Neue Medium"/>
              </a:rPr>
              <a:t>SÍ</a:t>
            </a:r>
          </a:p>
        </p:txBody>
      </p:sp>
      <p:sp>
        <p:nvSpPr>
          <p:cNvPr id="16" name="Rectángulo 15">
            <a:extLst>
              <a:ext uri="{FF2B5EF4-FFF2-40B4-BE49-F238E27FC236}">
                <a16:creationId xmlns:a16="http://schemas.microsoft.com/office/drawing/2014/main" id="{548D050C-7CA4-416B-A0F5-67DC8D02089A}"/>
              </a:ext>
            </a:extLst>
          </p:cNvPr>
          <p:cNvSpPr/>
          <p:nvPr/>
        </p:nvSpPr>
        <p:spPr>
          <a:xfrm rot="5400000" flipV="1">
            <a:off x="5487251" y="5756646"/>
            <a:ext cx="45719" cy="921794"/>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7" name="CuadroTexto 16"/>
          <p:cNvSpPr txBox="1"/>
          <p:nvPr/>
        </p:nvSpPr>
        <p:spPr>
          <a:xfrm>
            <a:off x="6222036" y="-61804"/>
            <a:ext cx="1742646" cy="1200329"/>
          </a:xfrm>
          <a:prstGeom prst="rect">
            <a:avLst/>
          </a:prstGeom>
          <a:noFill/>
        </p:spPr>
        <p:txBody>
          <a:bodyPr wrap="square" rtlCol="0">
            <a:spAutoFit/>
          </a:bodyPr>
          <a:lstStyle/>
          <a:p>
            <a:r>
              <a:rPr lang="es-ES" sz="7200">
                <a:latin typeface="Helvetica Neue Medium"/>
                <a:cs typeface="Helvetica Neue Medium"/>
              </a:rPr>
              <a:t>NO</a:t>
            </a:r>
          </a:p>
        </p:txBody>
      </p:sp>
      <p:sp>
        <p:nvSpPr>
          <p:cNvPr id="18" name="Rectángulo 17">
            <a:extLst>
              <a:ext uri="{FF2B5EF4-FFF2-40B4-BE49-F238E27FC236}">
                <a16:creationId xmlns:a16="http://schemas.microsoft.com/office/drawing/2014/main" id="{548D050C-7CA4-416B-A0F5-67DC8D02089A}"/>
              </a:ext>
            </a:extLst>
          </p:cNvPr>
          <p:cNvSpPr/>
          <p:nvPr/>
        </p:nvSpPr>
        <p:spPr>
          <a:xfrm rot="5400000" flipV="1">
            <a:off x="6924483" y="334588"/>
            <a:ext cx="45719" cy="13030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5365" name="Picture 8" descr="Resultado de imagen de vasos de cartón para café">
            <a:extLst>
              <a:ext uri="{FF2B5EF4-FFF2-40B4-BE49-F238E27FC236}">
                <a16:creationId xmlns:a16="http://schemas.microsoft.com/office/drawing/2014/main" id="{E1839FE2-4EDD-42C5-A992-EFB4B7986AA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486" b="93676" l="9467" r="94970"/>
                    </a14:imgEffect>
                  </a14:imgLayer>
                </a14:imgProps>
              </a:ext>
              <a:ext uri="{28A0092B-C50C-407E-A947-70E740481C1C}">
                <a14:useLocalDpi xmlns:a14="http://schemas.microsoft.com/office/drawing/2010/main" val="0"/>
              </a:ext>
            </a:extLst>
          </a:blip>
          <a:srcRect/>
          <a:stretch>
            <a:fillRect/>
          </a:stretch>
        </p:blipFill>
        <p:spPr bwMode="auto">
          <a:xfrm>
            <a:off x="5762055" y="4329993"/>
            <a:ext cx="3219450" cy="240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descr="Menu - Adiciones | SUBWAY.com - Colombia (Español)">
            <a:extLst>
              <a:ext uri="{FF2B5EF4-FFF2-40B4-BE49-F238E27FC236}">
                <a16:creationId xmlns:a16="http://schemas.microsoft.com/office/drawing/2014/main" id="{8CB11A47-FC5F-4C92-BD3D-2EE098DD0BA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5017" r="30313"/>
          <a:stretch/>
        </p:blipFill>
        <p:spPr bwMode="auto">
          <a:xfrm>
            <a:off x="6374209" y="3339593"/>
            <a:ext cx="805139" cy="138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46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0" name="Picture 14" descr="Recogida. Transporte. Reciclado | canseg Blog">
            <a:extLst>
              <a:ext uri="{FF2B5EF4-FFF2-40B4-BE49-F238E27FC236}">
                <a16:creationId xmlns:a16="http://schemas.microsoft.com/office/drawing/2014/main" id="{973148AE-F017-42C1-9A3C-7AD55611F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833" y="2848672"/>
            <a:ext cx="979216" cy="120032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mazon.com: Maria Cookies by Pozuelo (Galletas Maria) 2 unidades (24  unidades) : Comida Gourmet y Alimentos">
            <a:extLst>
              <a:ext uri="{FF2B5EF4-FFF2-40B4-BE49-F238E27FC236}">
                <a16:creationId xmlns:a16="http://schemas.microsoft.com/office/drawing/2014/main" id="{C672214E-2F95-4F0E-84C9-F1FBD40A6E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67" t="14711" r="2667" b="20256"/>
          <a:stretch/>
        </p:blipFill>
        <p:spPr bwMode="auto">
          <a:xfrm>
            <a:off x="2545433" y="2516030"/>
            <a:ext cx="3403140" cy="16905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galón de agua 1195892 PNG with Transparent Background">
            <a:extLst>
              <a:ext uri="{FF2B5EF4-FFF2-40B4-BE49-F238E27FC236}">
                <a16:creationId xmlns:a16="http://schemas.microsoft.com/office/drawing/2014/main" id="{C8B89841-56AE-4000-8600-C6BDF77382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010"/>
          <a:stretch/>
        </p:blipFill>
        <p:spPr bwMode="auto">
          <a:xfrm>
            <a:off x="-13307" y="2387717"/>
            <a:ext cx="2506563" cy="22283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nack Tosty Chirulito Familiar - 250gr">
            <a:extLst>
              <a:ext uri="{FF2B5EF4-FFF2-40B4-BE49-F238E27FC236}">
                <a16:creationId xmlns:a16="http://schemas.microsoft.com/office/drawing/2014/main" id="{B7519200-4835-4C74-A4DA-2B18155E32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492" t="2881" r="15001"/>
          <a:stretch/>
        </p:blipFill>
        <p:spPr bwMode="auto">
          <a:xfrm>
            <a:off x="72141" y="268379"/>
            <a:ext cx="1560449" cy="211933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4" descr="Resultado de imagen de botella de plástico">
            <a:extLst>
              <a:ext uri="{FF2B5EF4-FFF2-40B4-BE49-F238E27FC236}">
                <a16:creationId xmlns:a16="http://schemas.microsoft.com/office/drawing/2014/main" id="{1F93FEF7-7855-4FD8-AD8E-07AF061EAA7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50" b="96063" l="34766" r="82813">
                        <a14:foregroundMark x1="57422" y1="8924" x2="57422" y2="8924"/>
                        <a14:foregroundMark x1="57422" y1="14173" x2="57422" y2="14173"/>
                        <a14:foregroundMark x1="51563" y1="17060" x2="51563" y2="17060"/>
                        <a14:foregroundMark x1="64453" y1="17060" x2="64453" y2="17060"/>
                      </a14:backgroundRemoval>
                    </a14:imgEffect>
                  </a14:imgLayer>
                </a14:imgProps>
              </a:ext>
              <a:ext uri="{28A0092B-C50C-407E-A947-70E740481C1C}">
                <a14:useLocalDpi xmlns:a14="http://schemas.microsoft.com/office/drawing/2010/main" val="0"/>
              </a:ext>
            </a:extLst>
          </a:blip>
          <a:srcRect l="29530" t="3149" r="14360" b="5325"/>
          <a:stretch>
            <a:fillRect/>
          </a:stretch>
        </p:blipFill>
        <p:spPr bwMode="auto">
          <a:xfrm>
            <a:off x="1668463" y="2212172"/>
            <a:ext cx="1044601" cy="2534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9" name="Picture 6" descr="Resultado de imagen de tipos de plástico">
            <a:extLst>
              <a:ext uri="{FF2B5EF4-FFF2-40B4-BE49-F238E27FC236}">
                <a16:creationId xmlns:a16="http://schemas.microsoft.com/office/drawing/2014/main" id="{3124DC05-2B2E-427D-8862-09DBB6F9F7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21396" b="8841"/>
          <a:stretch>
            <a:fillRect/>
          </a:stretch>
        </p:blipFill>
        <p:spPr bwMode="auto">
          <a:xfrm>
            <a:off x="6138568" y="5025710"/>
            <a:ext cx="6053432" cy="1559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Multiplicar 4">
            <a:extLst>
              <a:ext uri="{FF2B5EF4-FFF2-40B4-BE49-F238E27FC236}">
                <a16:creationId xmlns:a16="http://schemas.microsoft.com/office/drawing/2014/main" id="{FA06A826-F554-42CB-AC5D-05CC49B38E38}"/>
              </a:ext>
            </a:extLst>
          </p:cNvPr>
          <p:cNvSpPr/>
          <p:nvPr/>
        </p:nvSpPr>
        <p:spPr>
          <a:xfrm>
            <a:off x="8061297" y="5263231"/>
            <a:ext cx="504283" cy="603519"/>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R"/>
          </a:p>
        </p:txBody>
      </p:sp>
      <p:pic>
        <p:nvPicPr>
          <p:cNvPr id="14342" name="Picture 6" descr="Resultado de imagen de TETRA BRIK">
            <a:extLst>
              <a:ext uri="{FF2B5EF4-FFF2-40B4-BE49-F238E27FC236}">
                <a16:creationId xmlns:a16="http://schemas.microsoft.com/office/drawing/2014/main" id="{C8385545-85EA-472E-B70C-112CA122FEB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86133" l="33675" r="64568"/>
                    </a14:imgEffect>
                  </a14:imgLayer>
                </a14:imgProps>
              </a:ext>
              <a:ext uri="{28A0092B-C50C-407E-A947-70E740481C1C}">
                <a14:useLocalDpi xmlns:a14="http://schemas.microsoft.com/office/drawing/2010/main" val="0"/>
              </a:ext>
            </a:extLst>
          </a:blip>
          <a:srcRect l="30003" r="31421" b="13664"/>
          <a:stretch>
            <a:fillRect/>
          </a:stretch>
        </p:blipFill>
        <p:spPr bwMode="auto">
          <a:xfrm>
            <a:off x="3183424" y="4170075"/>
            <a:ext cx="1452370" cy="2438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8" name="Picture 14" descr="Imagen relacionada">
            <a:extLst>
              <a:ext uri="{FF2B5EF4-FFF2-40B4-BE49-F238E27FC236}">
                <a16:creationId xmlns:a16="http://schemas.microsoft.com/office/drawing/2014/main" id="{4E78CD6D-48B3-4208-8181-0DE118578756}"/>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750" b="100000" l="10000" r="90000">
                        <a14:foregroundMark x1="49333" y1="8250" x2="49333" y2="8250"/>
                        <a14:foregroundMark x1="60333" y1="10750" x2="60333" y2="10750"/>
                        <a14:foregroundMark x1="52333" y1="13750" x2="52333" y2="13750"/>
                        <a14:foregroundMark x1="34000" y1="13750" x2="34000" y2="13750"/>
                        <a14:foregroundMark x1="43000" y1="12250" x2="43000" y2="12250"/>
                        <a14:foregroundMark x1="65333" y1="13000" x2="65333" y2="13000"/>
                      </a14:backgroundRemoval>
                    </a14:imgEffect>
                  </a14:imgLayer>
                </a14:imgProps>
              </a:ext>
              <a:ext uri="{28A0092B-C50C-407E-A947-70E740481C1C}">
                <a14:useLocalDpi xmlns:a14="http://schemas.microsoft.com/office/drawing/2010/main" val="0"/>
              </a:ext>
            </a:extLst>
          </a:blip>
          <a:srcRect/>
          <a:stretch>
            <a:fillRect/>
          </a:stretch>
        </p:blipFill>
        <p:spPr bwMode="auto">
          <a:xfrm>
            <a:off x="8356083" y="2392322"/>
            <a:ext cx="1692689" cy="2257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9" name="AutoShape 16" descr="Resultado de imagen de YOGURT DOS PINOS">
            <a:extLst>
              <a:ext uri="{FF2B5EF4-FFF2-40B4-BE49-F238E27FC236}">
                <a16:creationId xmlns:a16="http://schemas.microsoft.com/office/drawing/2014/main" id="{C7836C59-7B1D-473D-A10D-A5F33574CD05}"/>
              </a:ext>
            </a:extLst>
          </p:cNvPr>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R" altLang="es-CR" sz="1800"/>
          </a:p>
        </p:txBody>
      </p:sp>
      <p:sp>
        <p:nvSpPr>
          <p:cNvPr id="15" name="Rectángulo 14">
            <a:extLst>
              <a:ext uri="{FF2B5EF4-FFF2-40B4-BE49-F238E27FC236}">
                <a16:creationId xmlns:a16="http://schemas.microsoft.com/office/drawing/2014/main" id="{548D050C-7CA4-416B-A0F5-67DC8D02089A}"/>
              </a:ext>
            </a:extLst>
          </p:cNvPr>
          <p:cNvSpPr/>
          <p:nvPr/>
        </p:nvSpPr>
        <p:spPr>
          <a:xfrm flipV="1">
            <a:off x="0" y="6586262"/>
            <a:ext cx="12192000" cy="27173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8" name="Rectángulo 17">
            <a:extLst>
              <a:ext uri="{FF2B5EF4-FFF2-40B4-BE49-F238E27FC236}">
                <a16:creationId xmlns:a16="http://schemas.microsoft.com/office/drawing/2014/main" id="{548D050C-7CA4-416B-A0F5-67DC8D02089A}"/>
              </a:ext>
            </a:extLst>
          </p:cNvPr>
          <p:cNvSpPr/>
          <p:nvPr/>
        </p:nvSpPr>
        <p:spPr>
          <a:xfrm flipH="1" flipV="1">
            <a:off x="6036701" y="-54040"/>
            <a:ext cx="83787" cy="6660416"/>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9" name="CuadroTexto 18"/>
          <p:cNvSpPr txBox="1"/>
          <p:nvPr/>
        </p:nvSpPr>
        <p:spPr>
          <a:xfrm>
            <a:off x="4892454" y="5130843"/>
            <a:ext cx="1075765" cy="1200329"/>
          </a:xfrm>
          <a:prstGeom prst="rect">
            <a:avLst/>
          </a:prstGeom>
          <a:noFill/>
        </p:spPr>
        <p:txBody>
          <a:bodyPr wrap="square" rtlCol="0">
            <a:spAutoFit/>
          </a:bodyPr>
          <a:lstStyle/>
          <a:p>
            <a:r>
              <a:rPr lang="es-ES" sz="7200">
                <a:latin typeface="Helvetica Neue Medium"/>
                <a:cs typeface="Helvetica Neue Medium"/>
              </a:rPr>
              <a:t>SÍ</a:t>
            </a:r>
          </a:p>
        </p:txBody>
      </p:sp>
      <p:sp>
        <p:nvSpPr>
          <p:cNvPr id="20" name="Rectángulo 19">
            <a:extLst>
              <a:ext uri="{FF2B5EF4-FFF2-40B4-BE49-F238E27FC236}">
                <a16:creationId xmlns:a16="http://schemas.microsoft.com/office/drawing/2014/main" id="{548D050C-7CA4-416B-A0F5-67DC8D02089A}"/>
              </a:ext>
            </a:extLst>
          </p:cNvPr>
          <p:cNvSpPr/>
          <p:nvPr/>
        </p:nvSpPr>
        <p:spPr>
          <a:xfrm rot="5400000" flipV="1">
            <a:off x="5487251" y="5756646"/>
            <a:ext cx="45719" cy="921794"/>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1" name="CuadroTexto 20"/>
          <p:cNvSpPr txBox="1"/>
          <p:nvPr/>
        </p:nvSpPr>
        <p:spPr>
          <a:xfrm>
            <a:off x="6222036" y="-61804"/>
            <a:ext cx="1742646" cy="1200329"/>
          </a:xfrm>
          <a:prstGeom prst="rect">
            <a:avLst/>
          </a:prstGeom>
          <a:noFill/>
        </p:spPr>
        <p:txBody>
          <a:bodyPr wrap="square" rtlCol="0">
            <a:spAutoFit/>
          </a:bodyPr>
          <a:lstStyle/>
          <a:p>
            <a:r>
              <a:rPr lang="es-ES" sz="7200">
                <a:solidFill>
                  <a:srgbClr val="000000"/>
                </a:solidFill>
                <a:latin typeface="Helvetica Neue Medium"/>
                <a:cs typeface="Helvetica Neue Medium"/>
              </a:rPr>
              <a:t>NO</a:t>
            </a:r>
          </a:p>
        </p:txBody>
      </p:sp>
      <p:sp>
        <p:nvSpPr>
          <p:cNvPr id="22" name="Rectángulo 21">
            <a:extLst>
              <a:ext uri="{FF2B5EF4-FFF2-40B4-BE49-F238E27FC236}">
                <a16:creationId xmlns:a16="http://schemas.microsoft.com/office/drawing/2014/main" id="{548D050C-7CA4-416B-A0F5-67DC8D02089A}"/>
              </a:ext>
            </a:extLst>
          </p:cNvPr>
          <p:cNvSpPr/>
          <p:nvPr/>
        </p:nvSpPr>
        <p:spPr>
          <a:xfrm rot="5400000" flipV="1">
            <a:off x="6924483" y="334588"/>
            <a:ext cx="45719" cy="13030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4350" name="Picture 18" descr="Imagen relacionada">
            <a:extLst>
              <a:ext uri="{FF2B5EF4-FFF2-40B4-BE49-F238E27FC236}">
                <a16:creationId xmlns:a16="http://schemas.microsoft.com/office/drawing/2014/main" id="{B8E3E593-5BD8-4FBF-ABE3-20DEAA1F1CE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6750" b="90500" l="12667" r="94667"/>
                    </a14:imgEffect>
                  </a14:imgLayer>
                </a14:imgProps>
              </a:ext>
              <a:ext uri="{28A0092B-C50C-407E-A947-70E740481C1C}">
                <a14:useLocalDpi xmlns:a14="http://schemas.microsoft.com/office/drawing/2010/main" val="0"/>
              </a:ext>
            </a:extLst>
          </a:blip>
          <a:srcRect l="13826" t="17043" r="10574" b="9248"/>
          <a:stretch>
            <a:fillRect/>
          </a:stretch>
        </p:blipFill>
        <p:spPr bwMode="auto">
          <a:xfrm>
            <a:off x="4247003" y="226137"/>
            <a:ext cx="1548001" cy="2015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3" name="Picture 8" descr="Resultado de imagen de BOLSAS PLÁSTICA">
            <a:extLst>
              <a:ext uri="{FF2B5EF4-FFF2-40B4-BE49-F238E27FC236}">
                <a16:creationId xmlns:a16="http://schemas.microsoft.com/office/drawing/2014/main" id="{EC352101-B761-468A-807F-685411FA248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9202">
                        <a14:foregroundMark x1="91489" y1="35934" x2="91489" y2="35934"/>
                        <a14:backgroundMark x1="47473" y1="31206" x2="47473" y2="31206"/>
                        <a14:backgroundMark x1="62367" y1="17258" x2="62367" y2="1725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932" y="4357917"/>
            <a:ext cx="3995737" cy="224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4" name="Picture 2" descr="Resultado de imagen para empaque estereofon"/>
          <p:cNvPicPr>
            <a:picLocks noChangeAspect="1" noChangeArrowheads="1"/>
          </p:cNvPicPr>
          <p:nvPr/>
        </p:nvPicPr>
        <p:blipFill rotWithShape="1">
          <a:blip r:embed="rId18">
            <a:extLst>
              <a:ext uri="{28A0092B-C50C-407E-A947-70E740481C1C}">
                <a14:useLocalDpi xmlns:a14="http://schemas.microsoft.com/office/drawing/2010/main" val="0"/>
              </a:ext>
            </a:extLst>
          </a:blip>
          <a:srcRect l="48297" t="29200" b="30880"/>
          <a:stretch/>
        </p:blipFill>
        <p:spPr bwMode="auto">
          <a:xfrm>
            <a:off x="1607082" y="144863"/>
            <a:ext cx="2632127" cy="2032303"/>
          </a:xfrm>
          <a:prstGeom prst="rect">
            <a:avLst/>
          </a:prstGeom>
          <a:noFill/>
          <a:extLst>
            <a:ext uri="{909E8E84-426E-40dd-AFC4-6F175D3DCCD1}">
              <a14:hiddenFill xmlns="" xmlns:a14="http://schemas.microsoft.com/office/drawing/2010/main">
                <a:solidFill>
                  <a:srgbClr val="FFFFFF"/>
                </a:solidFill>
              </a14:hiddenFill>
            </a:ext>
          </a:extLst>
        </p:spPr>
      </p:pic>
      <p:pic>
        <p:nvPicPr>
          <p:cNvPr id="4102" name="Picture 6" descr="McCormick® | Mayonesas | Centro y Sur América">
            <a:extLst>
              <a:ext uri="{FF2B5EF4-FFF2-40B4-BE49-F238E27FC236}">
                <a16:creationId xmlns:a16="http://schemas.microsoft.com/office/drawing/2014/main" id="{EFC6F60F-95B5-4B5E-BC5F-DE3D9FDBBDE2}"/>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0977" t="2871" r="19049"/>
          <a:stretch/>
        </p:blipFill>
        <p:spPr bwMode="auto">
          <a:xfrm>
            <a:off x="10230298" y="2358459"/>
            <a:ext cx="1393966" cy="225759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SVG &amp;gt; 3 símbolo el plastico firmar - Imagen e icono gratis de SVG. | SVG  Silh">
            <a:extLst>
              <a:ext uri="{FF2B5EF4-FFF2-40B4-BE49-F238E27FC236}">
                <a16:creationId xmlns:a16="http://schemas.microsoft.com/office/drawing/2014/main" id="{53821D60-37AE-47A0-AC66-523E5A0EF1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12" descr="SVG &amp;gt; 3 símbolo el plastico firmar - Imagen e icono gratis de SVG. | SVG  Silh">
            <a:extLst>
              <a:ext uri="{FF2B5EF4-FFF2-40B4-BE49-F238E27FC236}">
                <a16:creationId xmlns:a16="http://schemas.microsoft.com/office/drawing/2014/main" id="{DC558631-4E13-4885-A0CA-8D109C0F119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Dónde tirar guantes y mascarilla una vez usados - Portal del Ayuntamiento  de Bollullos de la Mitación">
            <a:extLst>
              <a:ext uri="{FF2B5EF4-FFF2-40B4-BE49-F238E27FC236}">
                <a16:creationId xmlns:a16="http://schemas.microsoft.com/office/drawing/2014/main" id="{C8280F5A-5D46-49D7-9BCF-BCF0541B068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93434" y="1211660"/>
            <a:ext cx="2847975"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749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contenido 10" descr="Imagen que contiene Icono&#10;&#10;Descripción generada automáticamente">
            <a:extLst>
              <a:ext uri="{FF2B5EF4-FFF2-40B4-BE49-F238E27FC236}">
                <a16:creationId xmlns:a16="http://schemas.microsoft.com/office/drawing/2014/main" id="{145BC805-502F-4D35-9424-A32796054067}"/>
              </a:ext>
            </a:extLst>
          </p:cNvPr>
          <p:cNvPicPr>
            <a:picLocks noGrp="1" noChangeAspect="1"/>
          </p:cNvPicPr>
          <p:nvPr>
            <p:ph idx="1"/>
          </p:nvPr>
        </p:nvPicPr>
        <p:blipFill>
          <a:blip r:embed="rId2"/>
          <a:stretch>
            <a:fillRect/>
          </a:stretch>
        </p:blipFill>
        <p:spPr>
          <a:xfrm>
            <a:off x="912813" y="2354263"/>
            <a:ext cx="2833687" cy="2833687"/>
          </a:xfrm>
          <a:effectLst/>
        </p:spPr>
      </p:pic>
      <p:sp>
        <p:nvSpPr>
          <p:cNvPr id="3" name="Marcador de contenido 2">
            <a:extLst>
              <a:ext uri="{FF2B5EF4-FFF2-40B4-BE49-F238E27FC236}">
                <a16:creationId xmlns:a16="http://schemas.microsoft.com/office/drawing/2014/main" id="{494826FB-53E1-4AA9-91BF-9AAE4E9AF029}"/>
              </a:ext>
            </a:extLst>
          </p:cNvPr>
          <p:cNvSpPr>
            <a:spLocks noGrp="1"/>
          </p:cNvSpPr>
          <p:nvPr>
            <p:ph idx="12"/>
          </p:nvPr>
        </p:nvSpPr>
        <p:spPr/>
        <p:txBody>
          <a:bodyPr/>
          <a:lstStyle/>
          <a:p>
            <a:r>
              <a:rPr lang="es-CR"/>
              <a:t>Residuos de manejo especial</a:t>
            </a:r>
          </a:p>
        </p:txBody>
      </p:sp>
      <p:sp>
        <p:nvSpPr>
          <p:cNvPr id="4" name="Marcador de contenido 3">
            <a:extLst>
              <a:ext uri="{FF2B5EF4-FFF2-40B4-BE49-F238E27FC236}">
                <a16:creationId xmlns:a16="http://schemas.microsoft.com/office/drawing/2014/main" id="{44A47492-B3D6-4452-8731-F846320712F4}"/>
              </a:ext>
            </a:extLst>
          </p:cNvPr>
          <p:cNvSpPr>
            <a:spLocks noGrp="1"/>
          </p:cNvSpPr>
          <p:nvPr>
            <p:ph idx="13"/>
          </p:nvPr>
        </p:nvSpPr>
        <p:spPr/>
        <p:txBody>
          <a:bodyPr vert="horz" lIns="91440" tIns="45720" rIns="91440" bIns="45720" rtlCol="0" anchor="t">
            <a:normAutofit fontScale="92500" lnSpcReduction="20000"/>
          </a:bodyPr>
          <a:lstStyle/>
          <a:p>
            <a:r>
              <a:rPr lang="es-CR">
                <a:solidFill>
                  <a:schemeClr val="bg1">
                    <a:lumMod val="50000"/>
                  </a:schemeClr>
                </a:solidFill>
              </a:rPr>
              <a:t>Caja – Próximamente contenedor </a:t>
            </a:r>
            <a:r>
              <a:rPr lang="es-CR">
                <a:solidFill>
                  <a:schemeClr val="bg1">
                    <a:lumMod val="50000"/>
                  </a:schemeClr>
                </a:solidFill>
                <a:highlight>
                  <a:srgbClr val="FFFF00"/>
                </a:highlight>
              </a:rPr>
              <a:t>marrón</a:t>
            </a:r>
          </a:p>
        </p:txBody>
      </p:sp>
      <p:sp>
        <p:nvSpPr>
          <p:cNvPr id="5" name="Marcador de contenido 4">
            <a:extLst>
              <a:ext uri="{FF2B5EF4-FFF2-40B4-BE49-F238E27FC236}">
                <a16:creationId xmlns:a16="http://schemas.microsoft.com/office/drawing/2014/main" id="{FC48685F-638A-471C-B4A3-749142D1612D}"/>
              </a:ext>
            </a:extLst>
          </p:cNvPr>
          <p:cNvSpPr>
            <a:spLocks noGrp="1"/>
          </p:cNvSpPr>
          <p:nvPr>
            <p:ph idx="14"/>
          </p:nvPr>
        </p:nvSpPr>
        <p:spPr>
          <a:ln>
            <a:solidFill>
              <a:schemeClr val="bg2">
                <a:lumMod val="25000"/>
              </a:schemeClr>
            </a:solidFill>
          </a:ln>
        </p:spPr>
        <p:txBody>
          <a:bodyPr/>
          <a:lstStyle/>
          <a:p>
            <a:pPr algn="ctr"/>
            <a:r>
              <a:rPr lang="es-CR" b="1">
                <a:solidFill>
                  <a:schemeClr val="accent3">
                    <a:lumMod val="50000"/>
                  </a:schemeClr>
                </a:solidFill>
              </a:rPr>
              <a:t>Residuos de Aparatos Eléctricos y Electrónicos</a:t>
            </a:r>
          </a:p>
        </p:txBody>
      </p:sp>
      <p:sp>
        <p:nvSpPr>
          <p:cNvPr id="6" name="Marcador de contenido 5">
            <a:extLst>
              <a:ext uri="{FF2B5EF4-FFF2-40B4-BE49-F238E27FC236}">
                <a16:creationId xmlns:a16="http://schemas.microsoft.com/office/drawing/2014/main" id="{1D924395-9D34-4894-9622-F12053AFD133}"/>
              </a:ext>
            </a:extLst>
          </p:cNvPr>
          <p:cNvSpPr>
            <a:spLocks noGrp="1"/>
          </p:cNvSpPr>
          <p:nvPr>
            <p:ph idx="15"/>
          </p:nvPr>
        </p:nvSpPr>
        <p:spPr>
          <a:ln>
            <a:solidFill>
              <a:schemeClr val="bg2">
                <a:lumMod val="25000"/>
              </a:schemeClr>
            </a:solidFill>
          </a:ln>
        </p:spPr>
        <p:txBody>
          <a:bodyPr anchor="ctr"/>
          <a:lstStyle/>
          <a:p>
            <a:pPr algn="ctr"/>
            <a:r>
              <a:rPr lang="es-CR" b="1">
                <a:solidFill>
                  <a:schemeClr val="accent3">
                    <a:lumMod val="50000"/>
                  </a:schemeClr>
                </a:solidFill>
              </a:rPr>
              <a:t>Fluorescentes o bombillos</a:t>
            </a:r>
          </a:p>
        </p:txBody>
      </p:sp>
      <p:sp>
        <p:nvSpPr>
          <p:cNvPr id="7" name="Marcador de contenido 6">
            <a:extLst>
              <a:ext uri="{FF2B5EF4-FFF2-40B4-BE49-F238E27FC236}">
                <a16:creationId xmlns:a16="http://schemas.microsoft.com/office/drawing/2014/main" id="{B72181B9-0929-4246-A8C7-1FF475898802}"/>
              </a:ext>
            </a:extLst>
          </p:cNvPr>
          <p:cNvSpPr>
            <a:spLocks noGrp="1"/>
          </p:cNvSpPr>
          <p:nvPr>
            <p:ph idx="16"/>
          </p:nvPr>
        </p:nvSpPr>
        <p:spPr>
          <a:ln>
            <a:solidFill>
              <a:schemeClr val="bg2">
                <a:lumMod val="25000"/>
              </a:schemeClr>
            </a:solidFill>
          </a:ln>
        </p:spPr>
        <p:txBody>
          <a:bodyPr anchor="ctr"/>
          <a:lstStyle/>
          <a:p>
            <a:pPr algn="ctr"/>
            <a:r>
              <a:rPr lang="es-CR" b="1">
                <a:solidFill>
                  <a:schemeClr val="accent3">
                    <a:lumMod val="50000"/>
                  </a:schemeClr>
                </a:solidFill>
              </a:rPr>
              <a:t>Baterías</a:t>
            </a:r>
          </a:p>
        </p:txBody>
      </p:sp>
      <p:pic>
        <p:nvPicPr>
          <p:cNvPr id="9218" name="Picture 2" descr="Energizer Alkaline Batteries PNG Images &amp; PSDs for Download | PixelSquid -  S112333873">
            <a:extLst>
              <a:ext uri="{FF2B5EF4-FFF2-40B4-BE49-F238E27FC236}">
                <a16:creationId xmlns:a16="http://schemas.microsoft.com/office/drawing/2014/main" id="{03F13BA7-C6C8-4F10-A540-323AB5208F1B}"/>
              </a:ext>
            </a:extLst>
          </p:cNvPr>
          <p:cNvPicPr>
            <a:picLocks noGrp="1" noChangeAspect="1" noChangeArrowheads="1"/>
          </p:cNvPicPr>
          <p:nvPr>
            <p:ph idx="20"/>
          </p:nvPr>
        </p:nvPicPr>
        <p:blipFill>
          <a:blip r:embed="rId3">
            <a:extLst>
              <a:ext uri="{28A0092B-C50C-407E-A947-70E740481C1C}">
                <a14:useLocalDpi xmlns:a14="http://schemas.microsoft.com/office/drawing/2010/main" val="0"/>
              </a:ext>
            </a:extLst>
          </a:blip>
          <a:srcRect/>
          <a:stretch>
            <a:fillRect/>
          </a:stretch>
        </p:blipFill>
        <p:spPr bwMode="auto">
          <a:xfrm>
            <a:off x="8908256" y="2856706"/>
            <a:ext cx="1828800" cy="18288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220" name="Picture 4" descr="Bombilla de bajo consumo | Vector Premium">
            <a:extLst>
              <a:ext uri="{FF2B5EF4-FFF2-40B4-BE49-F238E27FC236}">
                <a16:creationId xmlns:a16="http://schemas.microsoft.com/office/drawing/2014/main" id="{19C8E073-F7E3-4410-B969-868C28A76FA2}"/>
              </a:ext>
            </a:extLst>
          </p:cNvPr>
          <p:cNvPicPr>
            <a:picLocks noGrp="1" noChangeAspect="1" noChangeArrowheads="1"/>
          </p:cNvPicPr>
          <p:nvPr>
            <p:ph idx="19"/>
          </p:nvPr>
        </p:nvPicPr>
        <p:blipFill>
          <a:blip r:embed="rId4">
            <a:extLst>
              <a:ext uri="{28A0092B-C50C-407E-A947-70E740481C1C}">
                <a14:useLocalDpi xmlns:a14="http://schemas.microsoft.com/office/drawing/2010/main" val="0"/>
              </a:ext>
            </a:extLst>
          </a:blip>
          <a:srcRect/>
          <a:stretch>
            <a:fillRect/>
          </a:stretch>
        </p:blipFill>
        <p:spPr bwMode="auto">
          <a:xfrm>
            <a:off x="5010805" y="2354263"/>
            <a:ext cx="2127528" cy="283368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477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Interfaz de usuario gráfica&#10;&#10;Descripción generada automáticamente">
            <a:extLst>
              <a:ext uri="{FF2B5EF4-FFF2-40B4-BE49-F238E27FC236}">
                <a16:creationId xmlns:a16="http://schemas.microsoft.com/office/drawing/2014/main" id="{B8A23EE5-56BA-42CF-8C49-373199EF1AD7}"/>
              </a:ext>
            </a:extLst>
          </p:cNvPr>
          <p:cNvPicPr>
            <a:picLocks noChangeAspect="1"/>
          </p:cNvPicPr>
          <p:nvPr/>
        </p:nvPicPr>
        <p:blipFill rotWithShape="1">
          <a:blip r:embed="rId2"/>
          <a:srcRect t="11429"/>
          <a:stretch/>
        </p:blipFill>
        <p:spPr>
          <a:xfrm>
            <a:off x="5163457" y="442687"/>
            <a:ext cx="6858000" cy="6074229"/>
          </a:xfrm>
          <a:prstGeom prst="rect">
            <a:avLst/>
          </a:prstGeom>
        </p:spPr>
      </p:pic>
      <p:sp>
        <p:nvSpPr>
          <p:cNvPr id="12" name="Marcador de contenido 2">
            <a:extLst>
              <a:ext uri="{FF2B5EF4-FFF2-40B4-BE49-F238E27FC236}">
                <a16:creationId xmlns:a16="http://schemas.microsoft.com/office/drawing/2014/main" id="{368A52A7-B06C-4D25-8FFF-23FA120DFF38}"/>
              </a:ext>
            </a:extLst>
          </p:cNvPr>
          <p:cNvSpPr txBox="1">
            <a:spLocks/>
          </p:cNvSpPr>
          <p:nvPr/>
        </p:nvSpPr>
        <p:spPr>
          <a:xfrm>
            <a:off x="170543" y="94343"/>
            <a:ext cx="5058228" cy="6966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12A99F"/>
              </a:buClr>
              <a:buFont typeface="Arial" panose="020B0604020202020204" pitchFamily="34" charset="0"/>
              <a:buNone/>
              <a:defRPr sz="5400" b="1" kern="1200">
                <a:solidFill>
                  <a:srgbClr val="12A99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R"/>
              <a:t>Aceite de cocina</a:t>
            </a:r>
          </a:p>
        </p:txBody>
      </p:sp>
      <p:pic>
        <p:nvPicPr>
          <p:cNvPr id="15" name="Imagen 14">
            <a:extLst>
              <a:ext uri="{FF2B5EF4-FFF2-40B4-BE49-F238E27FC236}">
                <a16:creationId xmlns:a16="http://schemas.microsoft.com/office/drawing/2014/main" id="{92EDE58F-7699-4F30-9186-257D418C308E}"/>
              </a:ext>
            </a:extLst>
          </p:cNvPr>
          <p:cNvPicPr>
            <a:picLocks noChangeAspect="1"/>
          </p:cNvPicPr>
          <p:nvPr/>
        </p:nvPicPr>
        <p:blipFill>
          <a:blip r:embed="rId3"/>
          <a:stretch>
            <a:fillRect/>
          </a:stretch>
        </p:blipFill>
        <p:spPr>
          <a:xfrm>
            <a:off x="341085" y="2004881"/>
            <a:ext cx="4717143" cy="2949839"/>
          </a:xfrm>
          <a:prstGeom prst="rect">
            <a:avLst/>
          </a:prstGeom>
        </p:spPr>
      </p:pic>
      <p:sp>
        <p:nvSpPr>
          <p:cNvPr id="16" name="Marcador de contenido 3">
            <a:extLst>
              <a:ext uri="{FF2B5EF4-FFF2-40B4-BE49-F238E27FC236}">
                <a16:creationId xmlns:a16="http://schemas.microsoft.com/office/drawing/2014/main" id="{9C6418D5-79A1-4A50-8570-15F30AC4F971}"/>
              </a:ext>
            </a:extLst>
          </p:cNvPr>
          <p:cNvSpPr txBox="1">
            <a:spLocks/>
          </p:cNvSpPr>
          <p:nvPr/>
        </p:nvSpPr>
        <p:spPr>
          <a:xfrm>
            <a:off x="943429" y="1086085"/>
            <a:ext cx="3944257" cy="6966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12A99F"/>
              </a:buClr>
              <a:buFont typeface="Arial" panose="020B0604020202020204" pitchFamily="34" charset="0"/>
              <a:buNone/>
              <a:defRPr sz="2800" b="1" kern="1200">
                <a:solidFill>
                  <a:srgbClr val="92D7D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R" sz="2000">
                <a:solidFill>
                  <a:schemeClr val="bg1">
                    <a:lumMod val="50000"/>
                  </a:schemeClr>
                </a:solidFill>
              </a:rPr>
              <a:t>Productos elaborados  a partir del aceite recolectado:</a:t>
            </a:r>
          </a:p>
        </p:txBody>
      </p:sp>
      <p:sp>
        <p:nvSpPr>
          <p:cNvPr id="18" name="CuadroTexto 17">
            <a:extLst>
              <a:ext uri="{FF2B5EF4-FFF2-40B4-BE49-F238E27FC236}">
                <a16:creationId xmlns:a16="http://schemas.microsoft.com/office/drawing/2014/main" id="{07A26881-0500-4862-A1D6-DCE8D836099E}"/>
              </a:ext>
            </a:extLst>
          </p:cNvPr>
          <p:cNvSpPr txBox="1"/>
          <p:nvPr/>
        </p:nvSpPr>
        <p:spPr>
          <a:xfrm>
            <a:off x="170543" y="5034620"/>
            <a:ext cx="4717143" cy="307777"/>
          </a:xfrm>
          <a:prstGeom prst="rect">
            <a:avLst/>
          </a:prstGeom>
          <a:noFill/>
        </p:spPr>
        <p:txBody>
          <a:bodyPr wrap="square">
            <a:spAutoFit/>
          </a:bodyPr>
          <a:lstStyle/>
          <a:p>
            <a:r>
              <a:rPr lang="es-CR" sz="1400">
                <a:hlinkClick r:id="rId4"/>
              </a:rPr>
              <a:t>https://www.energiasbiodegradables.com/comprar</a:t>
            </a:r>
            <a:r>
              <a:rPr lang="es-CR" sz="1400"/>
              <a:t> </a:t>
            </a:r>
          </a:p>
        </p:txBody>
      </p:sp>
    </p:spTree>
    <p:extLst>
      <p:ext uri="{BB962C8B-B14F-4D97-AF65-F5344CB8AC3E}">
        <p14:creationId xmlns:p14="http://schemas.microsoft.com/office/powerpoint/2010/main" val="1971418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contenido 14" descr="Una bolsa de plástico&#10;&#10;Descripción generada automáticamente con confianza baja">
            <a:extLst>
              <a:ext uri="{FF2B5EF4-FFF2-40B4-BE49-F238E27FC236}">
                <a16:creationId xmlns:a16="http://schemas.microsoft.com/office/drawing/2014/main" id="{7C0E7A4B-ED66-CB68-88D3-E5887A778919}"/>
              </a:ext>
            </a:extLst>
          </p:cNvPr>
          <p:cNvPicPr>
            <a:picLocks noGrp="1" noChangeAspect="1"/>
          </p:cNvPicPr>
          <p:nvPr>
            <p:ph idx="13"/>
          </p:nvPr>
        </p:nvPicPr>
        <p:blipFill rotWithShape="1">
          <a:blip r:embed="rId3"/>
          <a:srcRect l="8544" t="29623" r="11835" b="20597"/>
          <a:stretch/>
        </p:blipFill>
        <p:spPr>
          <a:xfrm>
            <a:off x="4622242" y="2391506"/>
            <a:ext cx="2974312" cy="3305909"/>
          </a:xfrm>
        </p:spPr>
      </p:pic>
      <p:pic>
        <p:nvPicPr>
          <p:cNvPr id="13" name="Marcador de contenido 12" descr="Una bolsa de plástico&#10;&#10;Descripción generada automáticamente con confianza media">
            <a:extLst>
              <a:ext uri="{FF2B5EF4-FFF2-40B4-BE49-F238E27FC236}">
                <a16:creationId xmlns:a16="http://schemas.microsoft.com/office/drawing/2014/main" id="{34297439-F357-BA29-5E12-0844DCB2E685}"/>
              </a:ext>
            </a:extLst>
          </p:cNvPr>
          <p:cNvPicPr>
            <a:picLocks noGrp="1" noChangeAspect="1"/>
          </p:cNvPicPr>
          <p:nvPr>
            <p:ph idx="1"/>
          </p:nvPr>
        </p:nvPicPr>
        <p:blipFill rotWithShape="1">
          <a:blip r:embed="rId4"/>
          <a:srcRect t="21467" r="983" b="13783"/>
          <a:stretch/>
        </p:blipFill>
        <p:spPr>
          <a:xfrm>
            <a:off x="890645" y="2391506"/>
            <a:ext cx="2843683" cy="3305909"/>
          </a:xfrm>
        </p:spPr>
      </p:pic>
      <p:sp>
        <p:nvSpPr>
          <p:cNvPr id="6" name="Marcador de contenido 5">
            <a:extLst>
              <a:ext uri="{FF2B5EF4-FFF2-40B4-BE49-F238E27FC236}">
                <a16:creationId xmlns:a16="http://schemas.microsoft.com/office/drawing/2014/main" id="{CA6082E3-470E-AC2E-7473-4B97B402DBC7}"/>
              </a:ext>
            </a:extLst>
          </p:cNvPr>
          <p:cNvSpPr>
            <a:spLocks noGrp="1"/>
          </p:cNvSpPr>
          <p:nvPr>
            <p:ph idx="12"/>
          </p:nvPr>
        </p:nvSpPr>
        <p:spPr>
          <a:xfrm>
            <a:off x="833683" y="241850"/>
            <a:ext cx="8949266" cy="696687"/>
          </a:xfrm>
        </p:spPr>
        <p:txBody>
          <a:bodyPr/>
          <a:lstStyle/>
          <a:p>
            <a:r>
              <a:rPr lang="es-CR" sz="4800"/>
              <a:t>Separar adecuadamente es un acto de respecto</a:t>
            </a:r>
          </a:p>
        </p:txBody>
      </p:sp>
      <p:pic>
        <p:nvPicPr>
          <p:cNvPr id="20" name="Marcador de contenido 19" descr="Imagen que contiene bolsa, artículos, tabla, cubierto&#10;&#10;Descripción generada automáticamente">
            <a:extLst>
              <a:ext uri="{FF2B5EF4-FFF2-40B4-BE49-F238E27FC236}">
                <a16:creationId xmlns:a16="http://schemas.microsoft.com/office/drawing/2014/main" id="{810D39D0-53E8-CBBD-23A5-CB51C445D3F8}"/>
              </a:ext>
            </a:extLst>
          </p:cNvPr>
          <p:cNvPicPr>
            <a:picLocks noGrp="1" noChangeAspect="1"/>
          </p:cNvPicPr>
          <p:nvPr>
            <p:ph idx="16"/>
          </p:nvPr>
        </p:nvPicPr>
        <p:blipFill rotWithShape="1">
          <a:blip r:embed="rId5"/>
          <a:srcRect t="35365" b="14636"/>
          <a:stretch/>
        </p:blipFill>
        <p:spPr>
          <a:xfrm>
            <a:off x="8246580" y="2642716"/>
            <a:ext cx="3072741" cy="2763298"/>
          </a:xfrm>
        </p:spPr>
      </p:pic>
      <p:pic>
        <p:nvPicPr>
          <p:cNvPr id="1026" name="Picture 2" descr="Icon peligro imágenes de stock de arte vectorial | Depositphotos">
            <a:extLst>
              <a:ext uri="{FF2B5EF4-FFF2-40B4-BE49-F238E27FC236}">
                <a16:creationId xmlns:a16="http://schemas.microsoft.com/office/drawing/2014/main" id="{25F0C253-BB31-F5A7-EAAF-FAC29695BCF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78" b="89778" l="8889" r="91111">
                        <a14:foregroundMark x1="37333" y1="79111" x2="37333" y2="79111"/>
                        <a14:foregroundMark x1="8889" y1="78667" x2="12444" y2="78667"/>
                        <a14:foregroundMark x1="91111" y1="80000" x2="91111" y2="80000"/>
                        <a14:foregroundMark x1="46667" y1="42222" x2="46667" y2="42222"/>
                        <a14:foregroundMark x1="52000" y1="57778" x2="52000" y2="57778"/>
                        <a14:foregroundMark x1="45778" y1="31111" x2="39556" y2="73333"/>
                        <a14:foregroundMark x1="39556" y1="73333" x2="60889" y2="47556"/>
                        <a14:foregroundMark x1="60889" y1="47556" x2="44444" y2="30667"/>
                        <a14:foregroundMark x1="51556" y1="74222" x2="45778" y2="77333"/>
                      </a14:backgroundRemoval>
                    </a14:imgEffect>
                  </a14:imgLayer>
                </a14:imgProps>
              </a:ext>
              <a:ext uri="{28A0092B-C50C-407E-A947-70E740481C1C}">
                <a14:useLocalDpi xmlns:a14="http://schemas.microsoft.com/office/drawing/2010/main" val="0"/>
              </a:ext>
            </a:extLst>
          </a:blip>
          <a:srcRect/>
          <a:stretch>
            <a:fillRect/>
          </a:stretch>
        </p:blipFill>
        <p:spPr bwMode="auto">
          <a:xfrm>
            <a:off x="6518954" y="5148050"/>
            <a:ext cx="1489929" cy="1489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768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2"/>
          <p:cNvSpPr txBox="1">
            <a:spLocks noGrp="1"/>
          </p:cNvSpPr>
          <p:nvPr>
            <p:ph type="body" idx="1"/>
          </p:nvPr>
        </p:nvSpPr>
        <p:spPr>
          <a:xfrm>
            <a:off x="677800" y="537200"/>
            <a:ext cx="10836400" cy="3591600"/>
          </a:xfrm>
          <a:prstGeom prst="rect">
            <a:avLst/>
          </a:prstGeom>
        </p:spPr>
        <p:txBody>
          <a:bodyPr spcFirstLastPara="1" vert="horz" wrap="square" lIns="91433" tIns="45700" rIns="91433" bIns="45700" rtlCol="0" anchor="t" anchorCtr="0">
            <a:noAutofit/>
          </a:bodyPr>
          <a:lstStyle/>
          <a:p>
            <a:pPr marL="0" indent="0" algn="ctr">
              <a:spcBef>
                <a:spcPts val="1067"/>
              </a:spcBef>
              <a:buNone/>
            </a:pPr>
            <a:r>
              <a:rPr lang="en" sz="5333">
                <a:latin typeface="Comfortaa Light"/>
                <a:ea typeface="Comfortaa Light"/>
                <a:cs typeface="Comfortaa Light"/>
                <a:sym typeface="Comfortaa Light"/>
              </a:rPr>
              <a:t>No importa que material sea, si está </a:t>
            </a:r>
            <a:r>
              <a:rPr lang="en" sz="6933" b="1">
                <a:solidFill>
                  <a:srgbClr val="12A99F"/>
                </a:solidFill>
                <a:latin typeface="Comfortaa"/>
                <a:ea typeface="Comfortaa"/>
                <a:cs typeface="Comfortaa"/>
                <a:sym typeface="Comfortaa"/>
              </a:rPr>
              <a:t>sucio</a:t>
            </a:r>
            <a:r>
              <a:rPr lang="en" sz="5333">
                <a:latin typeface="Comfortaa Light"/>
                <a:ea typeface="Comfortaa Light"/>
                <a:cs typeface="Comfortaa Light"/>
                <a:sym typeface="Comfortaa Light"/>
              </a:rPr>
              <a:t> es </a:t>
            </a:r>
            <a:endParaRPr sz="5333">
              <a:latin typeface="Comfortaa Light"/>
              <a:ea typeface="Comfortaa Light"/>
              <a:cs typeface="Comfortaa Light"/>
              <a:sym typeface="Comfortaa Light"/>
            </a:endParaRPr>
          </a:p>
          <a:p>
            <a:pPr marL="0" indent="0" algn="ctr">
              <a:spcBef>
                <a:spcPts val="2133"/>
              </a:spcBef>
              <a:buNone/>
            </a:pPr>
            <a:r>
              <a:rPr lang="en" sz="6933" b="1">
                <a:solidFill>
                  <a:srgbClr val="12A99F"/>
                </a:solidFill>
                <a:latin typeface="Comfortaa"/>
                <a:ea typeface="Comfortaa"/>
                <a:cs typeface="Comfortaa"/>
                <a:sym typeface="Comfortaa"/>
              </a:rPr>
              <a:t>NO VALORIZABLE.</a:t>
            </a:r>
            <a:endParaRPr sz="5333">
              <a:latin typeface="Comfortaa Light"/>
              <a:ea typeface="Comfortaa Light"/>
              <a:cs typeface="Comfortaa Light"/>
              <a:sym typeface="Comfortaa Light"/>
            </a:endParaRPr>
          </a:p>
        </p:txBody>
      </p:sp>
      <p:sp>
        <p:nvSpPr>
          <p:cNvPr id="428" name="Google Shape;428;p52"/>
          <p:cNvSpPr txBox="1"/>
          <p:nvPr/>
        </p:nvSpPr>
        <p:spPr>
          <a:xfrm>
            <a:off x="0" y="5328400"/>
            <a:ext cx="12192000" cy="1529600"/>
          </a:xfrm>
          <a:prstGeom prst="rect">
            <a:avLst/>
          </a:prstGeom>
          <a:solidFill>
            <a:srgbClr val="12A99F"/>
          </a:solidFill>
          <a:ln>
            <a:noFill/>
          </a:ln>
        </p:spPr>
        <p:txBody>
          <a:bodyPr spcFirstLastPara="1" wrap="square" lIns="121900" tIns="121900" rIns="121900" bIns="121900" anchor="t" anchorCtr="0">
            <a:noAutofit/>
          </a:bodyPr>
          <a:lstStyle/>
          <a:p>
            <a:pPr algn="ctr">
              <a:lnSpc>
                <a:spcPct val="90000"/>
              </a:lnSpc>
              <a:spcBef>
                <a:spcPts val="1067"/>
              </a:spcBef>
              <a:spcAft>
                <a:spcPts val="2133"/>
              </a:spcAft>
            </a:pPr>
            <a:r>
              <a:rPr lang="en" sz="5333">
                <a:latin typeface="Comfortaa Light"/>
                <a:ea typeface="Comfortaa Light"/>
                <a:cs typeface="Comfortaa Light"/>
                <a:sym typeface="Comfortaa Light"/>
              </a:rPr>
              <a:t>¡Residuos </a:t>
            </a:r>
            <a:r>
              <a:rPr lang="en" sz="6933" b="1">
                <a:solidFill>
                  <a:srgbClr val="FFFFFF"/>
                </a:solidFill>
                <a:latin typeface="Comfortaa"/>
                <a:ea typeface="Comfortaa"/>
                <a:cs typeface="Comfortaa"/>
                <a:sym typeface="Comfortaa"/>
              </a:rPr>
              <a:t>limpios y secos</a:t>
            </a:r>
            <a:r>
              <a:rPr lang="en" sz="5333">
                <a:latin typeface="Comfortaa Light"/>
                <a:ea typeface="Comfortaa Light"/>
                <a:cs typeface="Comfortaa Light"/>
                <a:sym typeface="Comfortaa Light"/>
              </a:rPr>
              <a:t>!</a:t>
            </a:r>
            <a:endParaRPr sz="5333">
              <a:latin typeface="Comfortaa Light"/>
              <a:ea typeface="Comfortaa Light"/>
              <a:cs typeface="Comfortaa Light"/>
              <a:sym typeface="Comfortaa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9" descr="Logotipo&#10;&#10;Descripción generada automáticamente con confianza media">
            <a:extLst>
              <a:ext uri="{FF2B5EF4-FFF2-40B4-BE49-F238E27FC236}">
                <a16:creationId xmlns:a16="http://schemas.microsoft.com/office/drawing/2014/main" id="{8ECE1DD5-AD60-432E-B901-E3909317981E}"/>
              </a:ext>
            </a:extLst>
          </p:cNvPr>
          <p:cNvPicPr>
            <a:picLocks noGrp="1" noChangeAspect="1"/>
          </p:cNvPicPr>
          <p:nvPr>
            <p:ph idx="1"/>
          </p:nvPr>
        </p:nvPicPr>
        <p:blipFill>
          <a:blip r:embed="rId3"/>
          <a:stretch>
            <a:fillRect/>
          </a:stretch>
        </p:blipFill>
        <p:spPr>
          <a:xfrm>
            <a:off x="3574272" y="498469"/>
            <a:ext cx="4872038" cy="822718"/>
          </a:xfrm>
        </p:spPr>
      </p:pic>
      <p:pic>
        <p:nvPicPr>
          <p:cNvPr id="15" name="Imagen 14">
            <a:extLst>
              <a:ext uri="{FF2B5EF4-FFF2-40B4-BE49-F238E27FC236}">
                <a16:creationId xmlns:a16="http://schemas.microsoft.com/office/drawing/2014/main" id="{A004740F-956F-480D-A67C-224925A0CF66}"/>
              </a:ext>
            </a:extLst>
          </p:cNvPr>
          <p:cNvPicPr>
            <a:picLocks noChangeAspect="1"/>
          </p:cNvPicPr>
          <p:nvPr/>
        </p:nvPicPr>
        <p:blipFill rotWithShape="1">
          <a:blip r:embed="rId4"/>
          <a:srcRect l="4760" t="29289" r="4327"/>
          <a:stretch/>
        </p:blipFill>
        <p:spPr>
          <a:xfrm>
            <a:off x="5891030" y="1929590"/>
            <a:ext cx="5837423" cy="3669106"/>
          </a:xfrm>
          <a:prstGeom prst="rect">
            <a:avLst/>
          </a:prstGeom>
        </p:spPr>
      </p:pic>
      <p:pic>
        <p:nvPicPr>
          <p:cNvPr id="7" name="Marcador de contenido 6" descr="Interfaz de usuario gráfica, Texto, Aplicación, Chat o mensaje de texto&#10;&#10;Descripción generada automáticamente">
            <a:extLst>
              <a:ext uri="{FF2B5EF4-FFF2-40B4-BE49-F238E27FC236}">
                <a16:creationId xmlns:a16="http://schemas.microsoft.com/office/drawing/2014/main" id="{4D7845DA-2C5E-0C8E-864A-8D2E1BF2CD00}"/>
              </a:ext>
            </a:extLst>
          </p:cNvPr>
          <p:cNvPicPr>
            <a:picLocks noGrp="1" noChangeAspect="1"/>
          </p:cNvPicPr>
          <p:nvPr>
            <p:ph idx="14"/>
          </p:nvPr>
        </p:nvPicPr>
        <p:blipFill rotWithShape="1">
          <a:blip r:embed="rId5"/>
          <a:srcRect t="15399" b="25222"/>
          <a:stretch/>
        </p:blipFill>
        <p:spPr>
          <a:xfrm>
            <a:off x="759208" y="1658677"/>
            <a:ext cx="4674774" cy="4934769"/>
          </a:xfrm>
        </p:spPr>
      </p:pic>
    </p:spTree>
    <p:extLst>
      <p:ext uri="{BB962C8B-B14F-4D97-AF65-F5344CB8AC3E}">
        <p14:creationId xmlns:p14="http://schemas.microsoft.com/office/powerpoint/2010/main" val="447443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928E19EF-BC25-4E6A-A85E-2095B8A33155}"/>
              </a:ext>
            </a:extLst>
          </p:cNvPr>
          <p:cNvPicPr>
            <a:picLocks noChangeAspect="1"/>
          </p:cNvPicPr>
          <p:nvPr/>
        </p:nvPicPr>
        <p:blipFill>
          <a:blip r:embed="rId2"/>
          <a:stretch>
            <a:fillRect/>
          </a:stretch>
        </p:blipFill>
        <p:spPr>
          <a:xfrm>
            <a:off x="0" y="0"/>
            <a:ext cx="12431151" cy="8212809"/>
          </a:xfrm>
          <a:prstGeom prst="rect">
            <a:avLst/>
          </a:prstGeom>
        </p:spPr>
      </p:pic>
      <p:sp>
        <p:nvSpPr>
          <p:cNvPr id="3" name="Marcador de contenido 2"/>
          <p:cNvSpPr>
            <a:spLocks noGrp="1"/>
          </p:cNvSpPr>
          <p:nvPr>
            <p:ph sz="half" idx="1"/>
          </p:nvPr>
        </p:nvSpPr>
        <p:spPr>
          <a:xfrm>
            <a:off x="6995664" y="4232730"/>
            <a:ext cx="4801734" cy="1749698"/>
          </a:xfrm>
          <a:solidFill>
            <a:schemeClr val="bg1"/>
          </a:solidFill>
          <a:ln w="57150">
            <a:solidFill>
              <a:srgbClr val="12A99F"/>
            </a:solidFill>
          </a:ln>
        </p:spPr>
        <p:txBody>
          <a:bodyPr anchor="ctr">
            <a:noAutofit/>
          </a:bodyPr>
          <a:lstStyle/>
          <a:p>
            <a:pPr marL="0" indent="0">
              <a:buNone/>
            </a:pPr>
            <a:r>
              <a:rPr lang="es-ES" sz="3000" b="1">
                <a:solidFill>
                  <a:srgbClr val="12A99F"/>
                </a:solidFill>
                <a:latin typeface="+mj-lt"/>
              </a:rPr>
              <a:t>PRIMERA</a:t>
            </a:r>
            <a:r>
              <a:rPr lang="es-ES" sz="3000" b="1">
                <a:latin typeface="+mj-lt"/>
              </a:rPr>
              <a:t> </a:t>
            </a:r>
            <a:r>
              <a:rPr lang="es-ES" sz="3000">
                <a:latin typeface="+mj-lt"/>
              </a:rPr>
              <a:t>universidad de Costa Rica libre de plástico de un solo uso.</a:t>
            </a:r>
            <a:endParaRPr lang="es-CR" sz="3000" b="1">
              <a:latin typeface="+mj-lt"/>
            </a:endParaRPr>
          </a:p>
        </p:txBody>
      </p:sp>
      <p:sp>
        <p:nvSpPr>
          <p:cNvPr id="6" name="Rectángulo 5">
            <a:extLst>
              <a:ext uri="{FF2B5EF4-FFF2-40B4-BE49-F238E27FC236}">
                <a16:creationId xmlns:a16="http://schemas.microsoft.com/office/drawing/2014/main" id="{548D050C-7CA4-416B-A0F5-67DC8D02089A}"/>
              </a:ext>
            </a:extLst>
          </p:cNvPr>
          <p:cNvSpPr/>
          <p:nvPr/>
        </p:nvSpPr>
        <p:spPr>
          <a:xfrm flipV="1">
            <a:off x="11586755" y="-3"/>
            <a:ext cx="210643" cy="1750425"/>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705027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19C03EB-34CA-4C54-83ED-C7B42C69E54E}"/>
              </a:ext>
            </a:extLst>
          </p:cNvPr>
          <p:cNvSpPr>
            <a:spLocks noGrp="1"/>
          </p:cNvSpPr>
          <p:nvPr>
            <p:ph idx="1"/>
          </p:nvPr>
        </p:nvSpPr>
        <p:spPr/>
        <p:txBody>
          <a:bodyPr>
            <a:normAutofit/>
          </a:bodyPr>
          <a:lstStyle/>
          <a:p>
            <a:r>
              <a:rPr lang="es-CR" sz="3200">
                <a:solidFill>
                  <a:schemeClr val="bg2">
                    <a:lumMod val="50000"/>
                  </a:schemeClr>
                </a:solidFill>
              </a:rPr>
              <a:t>Pérdidas y desperdicios</a:t>
            </a:r>
          </a:p>
        </p:txBody>
      </p:sp>
      <p:sp>
        <p:nvSpPr>
          <p:cNvPr id="12" name="Marcador de contenido 11">
            <a:extLst>
              <a:ext uri="{FF2B5EF4-FFF2-40B4-BE49-F238E27FC236}">
                <a16:creationId xmlns:a16="http://schemas.microsoft.com/office/drawing/2014/main" id="{03A7E8EE-F1B6-4B2D-87AB-045E4F97098D}"/>
              </a:ext>
            </a:extLst>
          </p:cNvPr>
          <p:cNvSpPr>
            <a:spLocks noGrp="1"/>
          </p:cNvSpPr>
          <p:nvPr>
            <p:ph idx="10"/>
          </p:nvPr>
        </p:nvSpPr>
        <p:spPr/>
        <p:txBody>
          <a:bodyPr/>
          <a:lstStyle/>
          <a:p>
            <a:r>
              <a:rPr lang="es-CR">
                <a:solidFill>
                  <a:srgbClr val="FF6600"/>
                </a:solidFill>
              </a:rPr>
              <a:t>Pero volvamos a “Evitar”</a:t>
            </a:r>
          </a:p>
        </p:txBody>
      </p:sp>
      <p:pic>
        <p:nvPicPr>
          <p:cNvPr id="2" name="Imagen 1">
            <a:extLst>
              <a:ext uri="{FF2B5EF4-FFF2-40B4-BE49-F238E27FC236}">
                <a16:creationId xmlns:a16="http://schemas.microsoft.com/office/drawing/2014/main" id="{F65FE24C-78F1-EA13-A769-07F85E03FC5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55" b="97826" l="4569" r="97716">
                        <a14:foregroundMark x1="13579" y1="9365" x2="13579" y2="9365"/>
                        <a14:foregroundMark x1="65102" y1="13880" x2="65102" y2="13880"/>
                        <a14:foregroundMark x1="60152" y1="11204" x2="60152" y2="11204"/>
                        <a14:foregroundMark x1="4695" y1="8528" x2="4695" y2="8528"/>
                        <a14:foregroundMark x1="22843" y1="45151" x2="22843" y2="45151"/>
                        <a14:foregroundMark x1="56091" y1="44314" x2="56091" y2="44314"/>
                        <a14:foregroundMark x1="63832" y1="43980" x2="63832" y2="43980"/>
                        <a14:foregroundMark x1="66371" y1="44314" x2="50000" y2="43478"/>
                        <a14:foregroundMark x1="71574" y1="9365" x2="49746" y2="9532"/>
                        <a14:foregroundMark x1="38325" y1="41304" x2="13071" y2="42977"/>
                        <a14:foregroundMark x1="71447" y1="61204" x2="20431" y2="58528"/>
                        <a14:foregroundMark x1="70178" y1="77592" x2="20558" y2="74247"/>
                        <a14:foregroundMark x1="72208" y1="94649" x2="25127" y2="89799"/>
                        <a14:foregroundMark x1="47716" y1="13378" x2="8503" y2="12207"/>
                        <a14:foregroundMark x1="80457" y1="6856" x2="80854" y2="6876"/>
                        <a14:foregroundMark x1="72462" y1="30268" x2="16751" y2="29431"/>
                        <a14:foregroundMark x1="87137" y1="28143" x2="86929" y2="30936"/>
                        <a14:foregroundMark x1="86929" y1="30936" x2="87164" y2="33582"/>
                        <a14:foregroundMark x1="87690" y1="90134" x2="87944" y2="90803"/>
                        <a14:foregroundMark x1="94748" y1="6413" x2="95558" y2="6355"/>
                        <a14:foregroundMark x1="97009" y1="96788" x2="97716" y2="96823"/>
                        <a14:foregroundMark x1="29188" y1="72742" x2="29188" y2="72742"/>
                        <a14:foregroundMark x1="72462" y1="6355" x2="72970" y2="17559"/>
                        <a14:foregroundMark x1="72970" y1="17559" x2="72462" y2="18060"/>
                        <a14:foregroundMark x1="72589" y1="69732" x2="71701" y2="81605"/>
                        <a14:foregroundMark x1="71701" y1="81605" x2="71447" y2="82609"/>
                        <a14:foregroundMark x1="72081" y1="53010" x2="73350" y2="63378"/>
                        <a14:foregroundMark x1="73350" y1="63378" x2="71827" y2="67224"/>
                        <a14:foregroundMark x1="72843" y1="85452" x2="72970" y2="96656"/>
                        <a14:foregroundMark x1="72970" y1="96656" x2="72208" y2="97826"/>
                        <a14:foregroundMark x1="71447" y1="22074" x2="71954" y2="33445"/>
                        <a14:foregroundMark x1="71954" y1="33445" x2="71193" y2="34615"/>
                        <a14:backgroundMark x1="80203" y1="8194" x2="98731" y2="9030"/>
                        <a14:backgroundMark x1="89213" y1="11538" x2="89594" y2="88462"/>
                        <a14:backgroundMark x1="79442" y1="96488" x2="96827" y2="97157"/>
                        <a14:backgroundMark x1="96827" y1="97157" x2="86294" y2="99164"/>
                        <a14:backgroundMark x1="87944" y1="28428" x2="87183" y2="27425"/>
                        <a14:backgroundMark x1="89213" y1="88294" x2="85533" y2="87625"/>
                      </a14:backgroundRemoval>
                    </a14:imgEffect>
                  </a14:imgLayer>
                </a14:imgProps>
              </a:ext>
            </a:extLst>
          </a:blip>
          <a:srcRect r="20415"/>
          <a:stretch/>
        </p:blipFill>
        <p:spPr>
          <a:xfrm>
            <a:off x="358797" y="1322600"/>
            <a:ext cx="4949803" cy="4719877"/>
          </a:xfrm>
          <a:prstGeom prst="rect">
            <a:avLst/>
          </a:prstGeom>
        </p:spPr>
      </p:pic>
      <p:sp>
        <p:nvSpPr>
          <p:cNvPr id="4" name="Rectángulo 3">
            <a:extLst>
              <a:ext uri="{FF2B5EF4-FFF2-40B4-BE49-F238E27FC236}">
                <a16:creationId xmlns:a16="http://schemas.microsoft.com/office/drawing/2014/main" id="{E9434909-A13F-D879-132B-5EA351ADAC88}"/>
              </a:ext>
            </a:extLst>
          </p:cNvPr>
          <p:cNvSpPr/>
          <p:nvPr/>
        </p:nvSpPr>
        <p:spPr>
          <a:xfrm>
            <a:off x="215900" y="1322600"/>
            <a:ext cx="5321300" cy="988800"/>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2914982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p41"/>
          <p:cNvSpPr txBox="1"/>
          <p:nvPr/>
        </p:nvSpPr>
        <p:spPr>
          <a:xfrm>
            <a:off x="367620" y="534675"/>
            <a:ext cx="2323712" cy="4708981"/>
          </a:xfrm>
          <a:prstGeom prst="rect">
            <a:avLst/>
          </a:prstGeom>
          <a:noFill/>
          <a:ln>
            <a:noFill/>
          </a:ln>
        </p:spPr>
        <p:txBody>
          <a:bodyPr spcFirstLastPara="1" wrap="square" lIns="91433" tIns="45700" rIns="91433" bIns="45700" anchor="t" anchorCtr="0">
            <a:noAutofit/>
          </a:bodyPr>
          <a:lstStyle/>
          <a:p>
            <a:endParaRPr sz="1467"/>
          </a:p>
        </p:txBody>
      </p:sp>
      <p:sp>
        <p:nvSpPr>
          <p:cNvPr id="6" name="Marcador de contenido 5">
            <a:extLst>
              <a:ext uri="{FF2B5EF4-FFF2-40B4-BE49-F238E27FC236}">
                <a16:creationId xmlns:a16="http://schemas.microsoft.com/office/drawing/2014/main" id="{D83F4583-73FD-4026-BE7B-B96545F55A53}"/>
              </a:ext>
            </a:extLst>
          </p:cNvPr>
          <p:cNvSpPr>
            <a:spLocks noGrp="1"/>
          </p:cNvSpPr>
          <p:nvPr>
            <p:ph idx="12"/>
          </p:nvPr>
        </p:nvSpPr>
        <p:spPr>
          <a:xfrm>
            <a:off x="762000" y="272302"/>
            <a:ext cx="8411980" cy="696687"/>
          </a:xfrm>
        </p:spPr>
        <p:txBody>
          <a:bodyPr/>
          <a:lstStyle/>
          <a:p>
            <a:r>
              <a:rPr lang="es-CR" sz="4400"/>
              <a:t>Estudio de composición de residuos</a:t>
            </a:r>
          </a:p>
        </p:txBody>
      </p:sp>
      <p:sp>
        <p:nvSpPr>
          <p:cNvPr id="17" name="Marcador de contenido 16">
            <a:extLst>
              <a:ext uri="{FF2B5EF4-FFF2-40B4-BE49-F238E27FC236}">
                <a16:creationId xmlns:a16="http://schemas.microsoft.com/office/drawing/2014/main" id="{00C9BBC2-8678-4F91-BB31-98C3A916806F}"/>
              </a:ext>
            </a:extLst>
          </p:cNvPr>
          <p:cNvSpPr>
            <a:spLocks noGrp="1"/>
          </p:cNvSpPr>
          <p:nvPr>
            <p:ph idx="13"/>
          </p:nvPr>
        </p:nvSpPr>
        <p:spPr/>
        <p:txBody>
          <a:bodyPr>
            <a:normAutofit fontScale="92500" lnSpcReduction="20000"/>
          </a:bodyPr>
          <a:lstStyle/>
          <a:p>
            <a:r>
              <a:rPr lang="es-CR">
                <a:solidFill>
                  <a:schemeClr val="bg2">
                    <a:lumMod val="50000"/>
                  </a:schemeClr>
                </a:solidFill>
              </a:rPr>
              <a:t>Generación </a:t>
            </a:r>
            <a:r>
              <a:rPr lang="es-CR" u="sng">
                <a:solidFill>
                  <a:schemeClr val="bg2">
                    <a:lumMod val="50000"/>
                  </a:schemeClr>
                </a:solidFill>
              </a:rPr>
              <a:t>semanal</a:t>
            </a:r>
          </a:p>
        </p:txBody>
      </p:sp>
      <p:sp>
        <p:nvSpPr>
          <p:cNvPr id="269" name="Google Shape;269;p41"/>
          <p:cNvSpPr/>
          <p:nvPr/>
        </p:nvSpPr>
        <p:spPr>
          <a:xfrm rot="10800000" flipH="1">
            <a:off x="292803" y="-5500"/>
            <a:ext cx="74800" cy="1108800"/>
          </a:xfrm>
          <a:prstGeom prst="rect">
            <a:avLst/>
          </a:prstGeom>
          <a:solidFill>
            <a:srgbClr val="33CCCC"/>
          </a:solidFill>
          <a:ln w="12700" cap="flat" cmpd="sng">
            <a:solidFill>
              <a:srgbClr val="33CCCC"/>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pic>
        <p:nvPicPr>
          <p:cNvPr id="270" name="Google Shape;270;p41"/>
          <p:cNvPicPr preferRelativeResize="0"/>
          <p:nvPr/>
        </p:nvPicPr>
        <p:blipFill rotWithShape="1">
          <a:blip r:embed="rId3">
            <a:alphaModFix/>
          </a:blip>
          <a:srcRect l="1109" t="55189" r="55048"/>
          <a:stretch/>
        </p:blipFill>
        <p:spPr>
          <a:xfrm>
            <a:off x="3557900" y="3562717"/>
            <a:ext cx="5076200" cy="3290415"/>
          </a:xfrm>
          <a:prstGeom prst="rect">
            <a:avLst/>
          </a:prstGeom>
          <a:noFill/>
          <a:ln>
            <a:noFill/>
          </a:ln>
        </p:spPr>
      </p:pic>
      <p:sp>
        <p:nvSpPr>
          <p:cNvPr id="272" name="Google Shape;272;p41"/>
          <p:cNvSpPr txBox="1"/>
          <p:nvPr/>
        </p:nvSpPr>
        <p:spPr>
          <a:xfrm>
            <a:off x="8475580" y="2447317"/>
            <a:ext cx="3348800" cy="2230800"/>
          </a:xfrm>
          <a:prstGeom prst="rect">
            <a:avLst/>
          </a:prstGeom>
          <a:noFill/>
          <a:ln>
            <a:noFill/>
          </a:ln>
        </p:spPr>
        <p:txBody>
          <a:bodyPr spcFirstLastPara="1" wrap="square" lIns="121900" tIns="121900" rIns="121900" bIns="121900" anchor="t" anchorCtr="0">
            <a:noAutofit/>
          </a:bodyPr>
          <a:lstStyle/>
          <a:p>
            <a:pPr algn="ctr"/>
            <a:r>
              <a:rPr lang="en" sz="4800" b="1">
                <a:latin typeface="Comfortaa"/>
                <a:ea typeface="Comfortaa"/>
                <a:cs typeface="Comfortaa"/>
                <a:sym typeface="Comfortaa"/>
              </a:rPr>
              <a:t>Año 2019: 305 kg</a:t>
            </a:r>
            <a:endParaRPr sz="4800" b="1">
              <a:latin typeface="Comfortaa"/>
              <a:ea typeface="Comfortaa"/>
              <a:cs typeface="Comfortaa"/>
              <a:sym typeface="Comfortaa"/>
            </a:endParaRPr>
          </a:p>
        </p:txBody>
      </p:sp>
      <p:sp>
        <p:nvSpPr>
          <p:cNvPr id="22" name="Google Shape;272;p41">
            <a:extLst>
              <a:ext uri="{FF2B5EF4-FFF2-40B4-BE49-F238E27FC236}">
                <a16:creationId xmlns:a16="http://schemas.microsoft.com/office/drawing/2014/main" id="{667C21CD-60AD-473E-9954-ADD6F6FF0A79}"/>
              </a:ext>
            </a:extLst>
          </p:cNvPr>
          <p:cNvSpPr txBox="1"/>
          <p:nvPr/>
        </p:nvSpPr>
        <p:spPr>
          <a:xfrm>
            <a:off x="560256" y="2447317"/>
            <a:ext cx="3348800" cy="2230800"/>
          </a:xfrm>
          <a:prstGeom prst="rect">
            <a:avLst/>
          </a:prstGeom>
          <a:noFill/>
          <a:ln>
            <a:noFill/>
          </a:ln>
        </p:spPr>
        <p:txBody>
          <a:bodyPr spcFirstLastPara="1" wrap="square" lIns="121900" tIns="121900" rIns="121900" bIns="121900" anchor="t" anchorCtr="0">
            <a:noAutofit/>
          </a:bodyPr>
          <a:lstStyle/>
          <a:p>
            <a:pPr algn="ctr"/>
            <a:r>
              <a:rPr lang="en" sz="4800" b="1">
                <a:solidFill>
                  <a:srgbClr val="12A99F"/>
                </a:solidFill>
                <a:latin typeface="Comfortaa"/>
                <a:ea typeface="Comfortaa"/>
                <a:cs typeface="Comfortaa"/>
                <a:sym typeface="Comfortaa"/>
              </a:rPr>
              <a:t>Año 2018: 598 kg</a:t>
            </a:r>
            <a:endParaRPr sz="4800" b="1">
              <a:solidFill>
                <a:srgbClr val="12A99F"/>
              </a:solidFill>
              <a:latin typeface="Comfortaa"/>
              <a:ea typeface="Comfortaa"/>
              <a:cs typeface="Comfortaa"/>
              <a:sym typeface="Comforta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5F192A65-2407-3049-8A57-3358CD9F449A}"/>
              </a:ext>
            </a:extLst>
          </p:cNvPr>
          <p:cNvSpPr>
            <a:spLocks noGrp="1"/>
          </p:cNvSpPr>
          <p:nvPr>
            <p:ph idx="1"/>
          </p:nvPr>
        </p:nvSpPr>
        <p:spPr/>
        <p:txBody>
          <a:bodyPr/>
          <a:lstStyle/>
          <a:p>
            <a:r>
              <a:rPr lang="es-CR"/>
              <a:t>GASEL TEC</a:t>
            </a:r>
          </a:p>
          <a:p>
            <a:endParaRPr lang="es-CR"/>
          </a:p>
        </p:txBody>
      </p:sp>
      <p:sp>
        <p:nvSpPr>
          <p:cNvPr id="6" name="Marcador de contenido 5">
            <a:extLst>
              <a:ext uri="{FF2B5EF4-FFF2-40B4-BE49-F238E27FC236}">
                <a16:creationId xmlns:a16="http://schemas.microsoft.com/office/drawing/2014/main" id="{30DF38F7-713E-4BB4-BA5E-D9E4058ACFC1}"/>
              </a:ext>
            </a:extLst>
          </p:cNvPr>
          <p:cNvSpPr>
            <a:spLocks noGrp="1"/>
          </p:cNvSpPr>
          <p:nvPr>
            <p:ph idx="10"/>
          </p:nvPr>
        </p:nvSpPr>
        <p:spPr/>
        <p:txBody>
          <a:bodyPr/>
          <a:lstStyle/>
          <a:p>
            <a:endParaRPr lang="es-CR"/>
          </a:p>
        </p:txBody>
      </p:sp>
      <p:pic>
        <p:nvPicPr>
          <p:cNvPr id="3" name="Imagen 2" descr="Una captura de pantalla de un videojuego&#10;&#10;Descripción generada automáticamente con confianza media">
            <a:extLst>
              <a:ext uri="{FF2B5EF4-FFF2-40B4-BE49-F238E27FC236}">
                <a16:creationId xmlns:a16="http://schemas.microsoft.com/office/drawing/2014/main" id="{7F015439-9452-4711-BD3E-689EFF1216C2}"/>
              </a:ext>
            </a:extLst>
          </p:cNvPr>
          <p:cNvPicPr>
            <a:picLocks noChangeAspect="1"/>
          </p:cNvPicPr>
          <p:nvPr/>
        </p:nvPicPr>
        <p:blipFill rotWithShape="1">
          <a:blip r:embed="rId3"/>
          <a:srcRect t="16154"/>
          <a:stretch/>
        </p:blipFill>
        <p:spPr>
          <a:xfrm>
            <a:off x="4352486" y="246748"/>
            <a:ext cx="7590692" cy="6364503"/>
          </a:xfrm>
          <a:prstGeom prst="rect">
            <a:avLst/>
          </a:prstGeom>
        </p:spPr>
      </p:pic>
      <p:sp>
        <p:nvSpPr>
          <p:cNvPr id="17" name="Marcador de contenido 4">
            <a:extLst>
              <a:ext uri="{FF2B5EF4-FFF2-40B4-BE49-F238E27FC236}">
                <a16:creationId xmlns:a16="http://schemas.microsoft.com/office/drawing/2014/main" id="{54D5AE8F-A900-46DE-B3C5-668EBA99CA6B}"/>
              </a:ext>
            </a:extLst>
          </p:cNvPr>
          <p:cNvSpPr txBox="1">
            <a:spLocks/>
          </p:cNvSpPr>
          <p:nvPr/>
        </p:nvSpPr>
        <p:spPr>
          <a:xfrm>
            <a:off x="568569" y="2480374"/>
            <a:ext cx="6758940" cy="6966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R" sz="5400" b="1">
                <a:solidFill>
                  <a:srgbClr val="12A99F"/>
                </a:solidFill>
              </a:rPr>
              <a:t>Gasel TEC</a:t>
            </a:r>
          </a:p>
          <a:p>
            <a:endParaRPr lang="es-CR"/>
          </a:p>
        </p:txBody>
      </p:sp>
      <p:sp>
        <p:nvSpPr>
          <p:cNvPr id="18" name="Marcador de contenido 16">
            <a:extLst>
              <a:ext uri="{FF2B5EF4-FFF2-40B4-BE49-F238E27FC236}">
                <a16:creationId xmlns:a16="http://schemas.microsoft.com/office/drawing/2014/main" id="{B9F48A57-18C2-4BDC-BFAA-713D08A06ECF}"/>
              </a:ext>
            </a:extLst>
          </p:cNvPr>
          <p:cNvSpPr txBox="1">
            <a:spLocks/>
          </p:cNvSpPr>
          <p:nvPr/>
        </p:nvSpPr>
        <p:spPr>
          <a:xfrm>
            <a:off x="-258780" y="3428999"/>
            <a:ext cx="4843669" cy="4136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R" sz="2200" b="1">
                <a:solidFill>
                  <a:schemeClr val="tx1">
                    <a:lumMod val="50000"/>
                    <a:lumOff val="50000"/>
                  </a:schemeClr>
                </a:solidFill>
              </a:rPr>
              <a:t>Unidad de Gestión Ambiental </a:t>
            </a:r>
          </a:p>
          <a:p>
            <a:pPr marL="0" indent="0" algn="ctr">
              <a:buNone/>
            </a:pPr>
            <a:r>
              <a:rPr lang="es-CR" sz="2200" b="1">
                <a:solidFill>
                  <a:schemeClr val="tx1">
                    <a:lumMod val="50000"/>
                    <a:lumOff val="50000"/>
                  </a:schemeClr>
                </a:solidFill>
              </a:rPr>
              <a:t>y Seguridad Laboral</a:t>
            </a:r>
            <a:endParaRPr lang="en-GB" sz="2200" b="1">
              <a:solidFill>
                <a:schemeClr val="tx1">
                  <a:lumMod val="50000"/>
                  <a:lumOff val="50000"/>
                </a:schemeClr>
              </a:solidFill>
            </a:endParaRPr>
          </a:p>
        </p:txBody>
      </p:sp>
    </p:spTree>
    <p:extLst>
      <p:ext uri="{BB962C8B-B14F-4D97-AF65-F5344CB8AC3E}">
        <p14:creationId xmlns:p14="http://schemas.microsoft.com/office/powerpoint/2010/main" val="107765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2"/>
          <p:cNvSpPr/>
          <p:nvPr/>
        </p:nvSpPr>
        <p:spPr>
          <a:xfrm rot="10800000" flipH="1">
            <a:off x="0" y="6586399"/>
            <a:ext cx="12192000" cy="271600"/>
          </a:xfrm>
          <a:prstGeom prst="rect">
            <a:avLst/>
          </a:prstGeom>
          <a:solidFill>
            <a:srgbClr val="33CCCC"/>
          </a:solidFill>
          <a:ln w="12700" cap="flat" cmpd="sng">
            <a:solidFill>
              <a:srgbClr val="33CCCC"/>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 name="Marcador de contenido 1">
            <a:extLst>
              <a:ext uri="{FF2B5EF4-FFF2-40B4-BE49-F238E27FC236}">
                <a16:creationId xmlns:a16="http://schemas.microsoft.com/office/drawing/2014/main" id="{1B236322-F117-431E-A858-7662AB1F8890}"/>
              </a:ext>
            </a:extLst>
          </p:cNvPr>
          <p:cNvSpPr>
            <a:spLocks noGrp="1"/>
          </p:cNvSpPr>
          <p:nvPr>
            <p:ph idx="12"/>
          </p:nvPr>
        </p:nvSpPr>
        <p:spPr>
          <a:xfrm>
            <a:off x="717029" y="397733"/>
            <a:ext cx="9086538" cy="696687"/>
          </a:xfrm>
        </p:spPr>
        <p:txBody>
          <a:bodyPr/>
          <a:lstStyle/>
          <a:p>
            <a:r>
              <a:rPr lang="es-CR" sz="4800"/>
              <a:t>Estudio de composición de residuos </a:t>
            </a:r>
          </a:p>
        </p:txBody>
      </p:sp>
      <p:sp>
        <p:nvSpPr>
          <p:cNvPr id="280" name="Google Shape;280;p42"/>
          <p:cNvSpPr/>
          <p:nvPr/>
        </p:nvSpPr>
        <p:spPr>
          <a:xfrm rot="10800000" flipH="1">
            <a:off x="292803" y="-5500"/>
            <a:ext cx="74800" cy="1108800"/>
          </a:xfrm>
          <a:prstGeom prst="rect">
            <a:avLst/>
          </a:prstGeom>
          <a:solidFill>
            <a:srgbClr val="33CCCC"/>
          </a:solidFill>
          <a:ln w="12700" cap="flat" cmpd="sng">
            <a:solidFill>
              <a:srgbClr val="33CCCC"/>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81" name="Google Shape;281;p42"/>
          <p:cNvSpPr txBox="1"/>
          <p:nvPr/>
        </p:nvSpPr>
        <p:spPr>
          <a:xfrm>
            <a:off x="600803" y="2516437"/>
            <a:ext cx="3348800" cy="2230800"/>
          </a:xfrm>
          <a:prstGeom prst="rect">
            <a:avLst/>
          </a:prstGeom>
          <a:noFill/>
          <a:ln>
            <a:noFill/>
          </a:ln>
        </p:spPr>
        <p:txBody>
          <a:bodyPr spcFirstLastPara="1" wrap="square" lIns="121900" tIns="121900" rIns="121900" bIns="121900" anchor="t" anchorCtr="0">
            <a:noAutofit/>
          </a:bodyPr>
          <a:lstStyle/>
          <a:p>
            <a:pPr algn="ctr"/>
            <a:r>
              <a:rPr lang="en" sz="4800" b="1">
                <a:solidFill>
                  <a:srgbClr val="12A99F"/>
                </a:solidFill>
                <a:latin typeface="Comfortaa"/>
                <a:ea typeface="Comfortaa"/>
                <a:cs typeface="Comfortaa"/>
                <a:sym typeface="Comfortaa"/>
              </a:rPr>
              <a:t>Año 2018: 351 kg</a:t>
            </a:r>
          </a:p>
          <a:p>
            <a:pPr algn="ctr"/>
            <a:r>
              <a:rPr lang="en" sz="4800" b="1">
                <a:solidFill>
                  <a:srgbClr val="12A99F"/>
                </a:solidFill>
                <a:latin typeface="Comfortaa"/>
                <a:ea typeface="Comfortaa"/>
                <a:cs typeface="Comfortaa"/>
                <a:sym typeface="Comfortaa"/>
              </a:rPr>
              <a:t>58.7%</a:t>
            </a:r>
            <a:endParaRPr sz="4800" b="1">
              <a:solidFill>
                <a:srgbClr val="12A99F"/>
              </a:solidFill>
              <a:latin typeface="Comfortaa"/>
              <a:ea typeface="Comfortaa"/>
              <a:cs typeface="Comfortaa"/>
              <a:sym typeface="Comfortaa"/>
            </a:endParaRPr>
          </a:p>
        </p:txBody>
      </p:sp>
      <p:sp>
        <p:nvSpPr>
          <p:cNvPr id="282" name="Google Shape;282;p42"/>
          <p:cNvSpPr txBox="1"/>
          <p:nvPr/>
        </p:nvSpPr>
        <p:spPr>
          <a:xfrm>
            <a:off x="8242397" y="2538757"/>
            <a:ext cx="3348800" cy="2230800"/>
          </a:xfrm>
          <a:prstGeom prst="rect">
            <a:avLst/>
          </a:prstGeom>
          <a:noFill/>
          <a:ln>
            <a:noFill/>
          </a:ln>
        </p:spPr>
        <p:txBody>
          <a:bodyPr spcFirstLastPara="1" wrap="square" lIns="121900" tIns="121900" rIns="121900" bIns="121900" anchor="t" anchorCtr="0">
            <a:noAutofit/>
          </a:bodyPr>
          <a:lstStyle/>
          <a:p>
            <a:pPr algn="ctr"/>
            <a:r>
              <a:rPr lang="en" sz="4800" b="1">
                <a:latin typeface="Comfortaa"/>
                <a:ea typeface="Comfortaa"/>
                <a:cs typeface="Comfortaa"/>
                <a:sym typeface="Comfortaa"/>
              </a:rPr>
              <a:t>Año 2019: 93 kg</a:t>
            </a:r>
          </a:p>
          <a:p>
            <a:pPr algn="ctr"/>
            <a:r>
              <a:rPr lang="en" sz="4800" b="1">
                <a:latin typeface="Comfortaa"/>
                <a:ea typeface="Comfortaa"/>
                <a:cs typeface="Comfortaa"/>
                <a:sym typeface="Comfortaa"/>
              </a:rPr>
              <a:t>30.5%</a:t>
            </a:r>
            <a:endParaRPr sz="4800" b="1">
              <a:latin typeface="Comfortaa"/>
              <a:ea typeface="Comfortaa"/>
              <a:cs typeface="Comfortaa"/>
              <a:sym typeface="Comfortaa"/>
            </a:endParaRPr>
          </a:p>
        </p:txBody>
      </p:sp>
      <p:sp>
        <p:nvSpPr>
          <p:cNvPr id="13" name="Marcador de contenido 16">
            <a:extLst>
              <a:ext uri="{FF2B5EF4-FFF2-40B4-BE49-F238E27FC236}">
                <a16:creationId xmlns:a16="http://schemas.microsoft.com/office/drawing/2014/main" id="{B537DABE-DF1C-45FD-8999-82AFD99FCA85}"/>
              </a:ext>
            </a:extLst>
          </p:cNvPr>
          <p:cNvSpPr txBox="1">
            <a:spLocks/>
          </p:cNvSpPr>
          <p:nvPr/>
        </p:nvSpPr>
        <p:spPr>
          <a:xfrm>
            <a:off x="717029" y="1787177"/>
            <a:ext cx="4843669" cy="413655"/>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rgbClr val="12A99F"/>
              </a:buClr>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R">
                <a:solidFill>
                  <a:schemeClr val="bg2">
                    <a:lumMod val="50000"/>
                  </a:schemeClr>
                </a:solidFill>
              </a:rPr>
              <a:t>Generación </a:t>
            </a:r>
            <a:r>
              <a:rPr lang="es-CR" u="sng">
                <a:solidFill>
                  <a:schemeClr val="bg2">
                    <a:lumMod val="50000"/>
                  </a:schemeClr>
                </a:solidFill>
              </a:rPr>
              <a:t>semanal</a:t>
            </a:r>
          </a:p>
        </p:txBody>
      </p:sp>
      <p:pic>
        <p:nvPicPr>
          <p:cNvPr id="14" name="image9.png">
            <a:extLst>
              <a:ext uri="{FF2B5EF4-FFF2-40B4-BE49-F238E27FC236}">
                <a16:creationId xmlns:a16="http://schemas.microsoft.com/office/drawing/2014/main" id="{ED739D12-9ED4-474D-95BE-E1316A8A8233}"/>
              </a:ext>
            </a:extLst>
          </p:cNvPr>
          <p:cNvPicPr/>
          <p:nvPr/>
        </p:nvPicPr>
        <p:blipFill rotWithShape="1">
          <a:blip r:embed="rId3"/>
          <a:srcRect l="26445" t="29240" r="13617" b="12561"/>
          <a:stretch/>
        </p:blipFill>
        <p:spPr>
          <a:xfrm>
            <a:off x="4721402" y="2280650"/>
            <a:ext cx="2749196" cy="2112965"/>
          </a:xfrm>
          <a:prstGeom prst="rect">
            <a:avLst/>
          </a:prstGeom>
          <a:ln/>
        </p:spPr>
      </p:pic>
      <p:pic>
        <p:nvPicPr>
          <p:cNvPr id="15" name="image7.png">
            <a:extLst>
              <a:ext uri="{FF2B5EF4-FFF2-40B4-BE49-F238E27FC236}">
                <a16:creationId xmlns:a16="http://schemas.microsoft.com/office/drawing/2014/main" id="{7E5019B7-E3EF-47FC-9833-BE225D725DF1}"/>
              </a:ext>
            </a:extLst>
          </p:cNvPr>
          <p:cNvPicPr/>
          <p:nvPr/>
        </p:nvPicPr>
        <p:blipFill rotWithShape="1">
          <a:blip r:embed="rId4"/>
          <a:srcRect l="11703" t="14622" r="16676" b="29126"/>
          <a:stretch/>
        </p:blipFill>
        <p:spPr>
          <a:xfrm>
            <a:off x="4721402" y="4513597"/>
            <a:ext cx="2749195" cy="1952820"/>
          </a:xfrm>
          <a:prstGeom prst="rect">
            <a:avLst/>
          </a:prstGeo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E798DDF7-F9DA-4398-BC25-2A84AE1FB332}"/>
              </a:ext>
            </a:extLst>
          </p:cNvPr>
          <p:cNvSpPr>
            <a:spLocks noGrp="1"/>
          </p:cNvSpPr>
          <p:nvPr>
            <p:ph idx="15"/>
          </p:nvPr>
        </p:nvSpPr>
        <p:spPr/>
        <p:txBody>
          <a:bodyPr>
            <a:normAutofit fontScale="92500" lnSpcReduction="10000"/>
          </a:bodyPr>
          <a:lstStyle/>
          <a:p>
            <a:pPr algn="ctr"/>
            <a:r>
              <a:rPr lang="es-CR">
                <a:solidFill>
                  <a:schemeClr val="bg2">
                    <a:lumMod val="50000"/>
                  </a:schemeClr>
                </a:solidFill>
              </a:rPr>
              <a:t>Y a la vez, vivimos una gran ironía</a:t>
            </a:r>
          </a:p>
          <a:p>
            <a:endParaRPr lang="es-CR"/>
          </a:p>
        </p:txBody>
      </p:sp>
      <p:sp>
        <p:nvSpPr>
          <p:cNvPr id="2" name="Marcador de contenido 1">
            <a:extLst>
              <a:ext uri="{FF2B5EF4-FFF2-40B4-BE49-F238E27FC236}">
                <a16:creationId xmlns:a16="http://schemas.microsoft.com/office/drawing/2014/main" id="{65737898-83F5-4FCA-8C19-6A8F643D58BF}"/>
              </a:ext>
            </a:extLst>
          </p:cNvPr>
          <p:cNvSpPr>
            <a:spLocks noGrp="1"/>
          </p:cNvSpPr>
          <p:nvPr>
            <p:ph idx="12"/>
          </p:nvPr>
        </p:nvSpPr>
        <p:spPr>
          <a:xfrm>
            <a:off x="537148" y="250907"/>
            <a:ext cx="8262079" cy="696687"/>
          </a:xfrm>
        </p:spPr>
        <p:txBody>
          <a:bodyPr/>
          <a:lstStyle/>
          <a:p>
            <a:r>
              <a:rPr lang="es-CR" sz="4800"/>
              <a:t>Pérdidas y desperdicios de alimentos</a:t>
            </a:r>
          </a:p>
        </p:txBody>
      </p:sp>
      <p:sp>
        <p:nvSpPr>
          <p:cNvPr id="13" name="Marcador de contenido 12">
            <a:extLst>
              <a:ext uri="{FF2B5EF4-FFF2-40B4-BE49-F238E27FC236}">
                <a16:creationId xmlns:a16="http://schemas.microsoft.com/office/drawing/2014/main" id="{ABCF407E-18E7-44CC-97A9-D512630F7DCF}"/>
              </a:ext>
            </a:extLst>
          </p:cNvPr>
          <p:cNvSpPr>
            <a:spLocks noGrp="1"/>
          </p:cNvSpPr>
          <p:nvPr>
            <p:ph idx="13"/>
          </p:nvPr>
        </p:nvSpPr>
        <p:spPr/>
        <p:txBody>
          <a:bodyPr>
            <a:normAutofit fontScale="92500" lnSpcReduction="10000"/>
          </a:bodyPr>
          <a:lstStyle/>
          <a:p>
            <a:pPr algn="ctr"/>
            <a:r>
              <a:rPr lang="es-CR">
                <a:solidFill>
                  <a:schemeClr val="bg2">
                    <a:lumMod val="50000"/>
                  </a:schemeClr>
                </a:solidFill>
              </a:rPr>
              <a:t>Grandes retos</a:t>
            </a:r>
          </a:p>
          <a:p>
            <a:pPr algn="ctr"/>
            <a:endParaRPr lang="es-CR"/>
          </a:p>
        </p:txBody>
      </p:sp>
      <p:pic>
        <p:nvPicPr>
          <p:cNvPr id="1026" name="Picture 2" descr="Hambre, sequías y conflictos: el mapa de la inseguridad alimentaria en el  mundo - Mapas de El Orden Mundial - EOM">
            <a:extLst>
              <a:ext uri="{FF2B5EF4-FFF2-40B4-BE49-F238E27FC236}">
                <a16:creationId xmlns:a16="http://schemas.microsoft.com/office/drawing/2014/main" id="{F06F3BB2-E76D-441A-88B8-7944683A992E}"/>
              </a:ext>
            </a:extLst>
          </p:cNvPr>
          <p:cNvPicPr>
            <a:picLocks noGrp="1" noChangeAspect="1" noChangeArrowheads="1"/>
          </p:cNvPicPr>
          <p:nvPr>
            <p:ph idx="14"/>
          </p:nvPr>
        </p:nvPicPr>
        <p:blipFill>
          <a:blip r:embed="rId2">
            <a:extLst>
              <a:ext uri="{28A0092B-C50C-407E-A947-70E740481C1C}">
                <a14:useLocalDpi xmlns:a14="http://schemas.microsoft.com/office/drawing/2010/main" val="0"/>
              </a:ext>
            </a:extLst>
          </a:blip>
          <a:srcRect/>
          <a:stretch>
            <a:fillRect/>
          </a:stretch>
        </p:blipFill>
        <p:spPr bwMode="auto">
          <a:xfrm>
            <a:off x="342694" y="2473631"/>
            <a:ext cx="4843463" cy="34239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sperdicio de alimentos por país: ¿cuál es el más derrochador? - IFCO  Systems">
            <a:extLst>
              <a:ext uri="{FF2B5EF4-FFF2-40B4-BE49-F238E27FC236}">
                <a16:creationId xmlns:a16="http://schemas.microsoft.com/office/drawing/2014/main" id="{15CF89D4-5160-4278-AD49-6373EA4B4CF6}"/>
              </a:ext>
            </a:extLst>
          </p:cNvPr>
          <p:cNvPicPr>
            <a:picLocks noGrp="1" noChangeAspect="1" noChangeArrowheads="1"/>
          </p:cNvPicPr>
          <p:nvPr>
            <p:ph idx="16"/>
          </p:nvPr>
        </p:nvPicPr>
        <p:blipFill>
          <a:blip r:embed="rId3">
            <a:extLst>
              <a:ext uri="{28A0092B-C50C-407E-A947-70E740481C1C}">
                <a14:useLocalDpi xmlns:a14="http://schemas.microsoft.com/office/drawing/2010/main" val="0"/>
              </a:ext>
            </a:extLst>
          </a:blip>
          <a:srcRect/>
          <a:stretch>
            <a:fillRect/>
          </a:stretch>
        </p:blipFill>
        <p:spPr bwMode="auto">
          <a:xfrm>
            <a:off x="5570786" y="2473631"/>
            <a:ext cx="6278520" cy="355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024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contenido 10">
            <a:extLst>
              <a:ext uri="{FF2B5EF4-FFF2-40B4-BE49-F238E27FC236}">
                <a16:creationId xmlns:a16="http://schemas.microsoft.com/office/drawing/2014/main" id="{FD4686D0-0E99-43CB-A78A-9BDCF7A36E83}"/>
              </a:ext>
            </a:extLst>
          </p:cNvPr>
          <p:cNvSpPr>
            <a:spLocks noGrp="1"/>
          </p:cNvSpPr>
          <p:nvPr>
            <p:ph idx="14"/>
          </p:nvPr>
        </p:nvSpPr>
        <p:spPr/>
        <p:txBody>
          <a:bodyPr/>
          <a:lstStyle/>
          <a:p>
            <a:pPr marL="342900" indent="-342900">
              <a:buFont typeface="Arial" panose="020B0604020202020204" pitchFamily="34" charset="0"/>
              <a:buChar char="•"/>
            </a:pPr>
            <a:r>
              <a:rPr lang="es-CR"/>
              <a:t>Inventarios</a:t>
            </a:r>
          </a:p>
          <a:p>
            <a:pPr marL="342900" indent="-342900">
              <a:buFont typeface="Arial" panose="020B0604020202020204" pitchFamily="34" charset="0"/>
              <a:buChar char="•"/>
            </a:pPr>
            <a:r>
              <a:rPr lang="es-CR"/>
              <a:t>Planificación de compras</a:t>
            </a:r>
          </a:p>
          <a:p>
            <a:pPr marL="342900" indent="-342900">
              <a:buFont typeface="Arial" panose="020B0604020202020204" pitchFamily="34" charset="0"/>
              <a:buChar char="•"/>
            </a:pPr>
            <a:r>
              <a:rPr lang="es-CR"/>
              <a:t>Higienizar</a:t>
            </a:r>
          </a:p>
          <a:p>
            <a:endParaRPr lang="es-CR"/>
          </a:p>
        </p:txBody>
      </p:sp>
      <p:sp>
        <p:nvSpPr>
          <p:cNvPr id="13" name="Marcador de contenido 12">
            <a:extLst>
              <a:ext uri="{FF2B5EF4-FFF2-40B4-BE49-F238E27FC236}">
                <a16:creationId xmlns:a16="http://schemas.microsoft.com/office/drawing/2014/main" id="{27ECD94A-ACDD-4BA7-A950-769A556F0ADD}"/>
              </a:ext>
            </a:extLst>
          </p:cNvPr>
          <p:cNvSpPr>
            <a:spLocks noGrp="1"/>
          </p:cNvSpPr>
          <p:nvPr>
            <p:ph idx="15"/>
          </p:nvPr>
        </p:nvSpPr>
        <p:spPr/>
        <p:txBody>
          <a:bodyPr>
            <a:normAutofit fontScale="92500" lnSpcReduction="20000"/>
          </a:bodyPr>
          <a:lstStyle/>
          <a:p>
            <a:r>
              <a:rPr lang="es-CR">
                <a:solidFill>
                  <a:schemeClr val="bg2">
                    <a:lumMod val="50000"/>
                  </a:schemeClr>
                </a:solidFill>
              </a:rPr>
              <a:t>Almacenar adecuadamente</a:t>
            </a:r>
          </a:p>
        </p:txBody>
      </p:sp>
      <p:pic>
        <p:nvPicPr>
          <p:cNvPr id="20" name="Marcador de contenido 19">
            <a:extLst>
              <a:ext uri="{FF2B5EF4-FFF2-40B4-BE49-F238E27FC236}">
                <a16:creationId xmlns:a16="http://schemas.microsoft.com/office/drawing/2014/main" id="{E251B8BE-2464-49C3-BADE-AF21DAFB95D4}"/>
              </a:ext>
            </a:extLst>
          </p:cNvPr>
          <p:cNvPicPr>
            <a:picLocks noGrp="1" noChangeAspect="1"/>
          </p:cNvPicPr>
          <p:nvPr>
            <p:ph idx="16"/>
          </p:nvPr>
        </p:nvPicPr>
        <p:blipFill>
          <a:blip r:embed="rId2"/>
          <a:stretch>
            <a:fillRect/>
          </a:stretch>
        </p:blipFill>
        <p:spPr>
          <a:xfrm>
            <a:off x="6491288" y="2619375"/>
            <a:ext cx="4843462" cy="3228974"/>
          </a:xfrm>
          <a:prstGeom prst="rect">
            <a:avLst/>
          </a:prstGeom>
        </p:spPr>
      </p:pic>
      <p:sp>
        <p:nvSpPr>
          <p:cNvPr id="7" name="Marcador de contenido 6">
            <a:extLst>
              <a:ext uri="{FF2B5EF4-FFF2-40B4-BE49-F238E27FC236}">
                <a16:creationId xmlns:a16="http://schemas.microsoft.com/office/drawing/2014/main" id="{409CACAA-4000-4904-8EE1-EC88E3D3D767}"/>
              </a:ext>
            </a:extLst>
          </p:cNvPr>
          <p:cNvSpPr>
            <a:spLocks noGrp="1"/>
          </p:cNvSpPr>
          <p:nvPr>
            <p:ph idx="12"/>
          </p:nvPr>
        </p:nvSpPr>
        <p:spPr>
          <a:xfrm>
            <a:off x="762000" y="805543"/>
            <a:ext cx="8052216" cy="696687"/>
          </a:xfrm>
        </p:spPr>
        <p:txBody>
          <a:bodyPr/>
          <a:lstStyle/>
          <a:p>
            <a:r>
              <a:rPr lang="es-CR" sz="4400"/>
              <a:t>Entonces, ¿qué podemos hacer?</a:t>
            </a:r>
          </a:p>
        </p:txBody>
      </p:sp>
      <p:sp>
        <p:nvSpPr>
          <p:cNvPr id="17" name="Marcador de contenido 16">
            <a:extLst>
              <a:ext uri="{FF2B5EF4-FFF2-40B4-BE49-F238E27FC236}">
                <a16:creationId xmlns:a16="http://schemas.microsoft.com/office/drawing/2014/main" id="{B5360FF9-B5A4-459F-B535-0EBF3639B3EE}"/>
              </a:ext>
            </a:extLst>
          </p:cNvPr>
          <p:cNvSpPr>
            <a:spLocks noGrp="1"/>
          </p:cNvSpPr>
          <p:nvPr>
            <p:ph idx="13"/>
          </p:nvPr>
        </p:nvSpPr>
        <p:spPr/>
        <p:txBody>
          <a:bodyPr>
            <a:normAutofit fontScale="77500" lnSpcReduction="20000"/>
          </a:bodyPr>
          <a:lstStyle/>
          <a:p>
            <a:r>
              <a:rPr lang="es-CR" u="sng">
                <a:solidFill>
                  <a:schemeClr val="bg2">
                    <a:lumMod val="50000"/>
                  </a:schemeClr>
                </a:solidFill>
              </a:rPr>
              <a:t>Prevenir</a:t>
            </a:r>
            <a:r>
              <a:rPr lang="es-CR">
                <a:solidFill>
                  <a:schemeClr val="bg2">
                    <a:lumMod val="50000"/>
                  </a:schemeClr>
                </a:solidFill>
              </a:rPr>
              <a:t> los desperdicios de alimentos</a:t>
            </a:r>
          </a:p>
        </p:txBody>
      </p:sp>
      <p:pic>
        <p:nvPicPr>
          <p:cNvPr id="1028" name="Picture 4" descr="Inventario - Iconos gratis de envío y entrega">
            <a:extLst>
              <a:ext uri="{FF2B5EF4-FFF2-40B4-BE49-F238E27FC236}">
                <a16:creationId xmlns:a16="http://schemas.microsoft.com/office/drawing/2014/main" id="{1A21C035-DEF9-4D20-9521-21462CE3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271" y="3909332"/>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099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id="{6F0C907F-3C22-4583-8FC1-3B5AF399C569}"/>
              </a:ext>
            </a:extLst>
          </p:cNvPr>
          <p:cNvSpPr>
            <a:spLocks noGrp="1"/>
          </p:cNvSpPr>
          <p:nvPr>
            <p:ph idx="12"/>
          </p:nvPr>
        </p:nvSpPr>
        <p:spPr/>
        <p:txBody>
          <a:bodyPr/>
          <a:lstStyle/>
          <a:p>
            <a:r>
              <a:rPr lang="es-CR"/>
              <a:t>Algunos consejos</a:t>
            </a:r>
          </a:p>
        </p:txBody>
      </p:sp>
      <p:sp>
        <p:nvSpPr>
          <p:cNvPr id="17" name="Marcador de contenido 16">
            <a:extLst>
              <a:ext uri="{FF2B5EF4-FFF2-40B4-BE49-F238E27FC236}">
                <a16:creationId xmlns:a16="http://schemas.microsoft.com/office/drawing/2014/main" id="{39F2CE5D-C729-43E6-ADE9-AFDA8AA11189}"/>
              </a:ext>
            </a:extLst>
          </p:cNvPr>
          <p:cNvSpPr>
            <a:spLocks noGrp="1"/>
          </p:cNvSpPr>
          <p:nvPr>
            <p:ph idx="13"/>
          </p:nvPr>
        </p:nvSpPr>
        <p:spPr/>
        <p:txBody>
          <a:bodyPr>
            <a:normAutofit fontScale="92500" lnSpcReduction="20000"/>
          </a:bodyPr>
          <a:lstStyle/>
          <a:p>
            <a:r>
              <a:rPr lang="es-CR">
                <a:solidFill>
                  <a:schemeClr val="bg2">
                    <a:lumMod val="50000"/>
                  </a:schemeClr>
                </a:solidFill>
              </a:rPr>
              <a:t>Almacenamiento de alimentos</a:t>
            </a:r>
          </a:p>
        </p:txBody>
      </p:sp>
      <p:sp>
        <p:nvSpPr>
          <p:cNvPr id="18" name="Marcador de contenido 17">
            <a:extLst>
              <a:ext uri="{FF2B5EF4-FFF2-40B4-BE49-F238E27FC236}">
                <a16:creationId xmlns:a16="http://schemas.microsoft.com/office/drawing/2014/main" id="{66C9DDE1-A0B2-4B62-8AD4-D26189124C68}"/>
              </a:ext>
            </a:extLst>
          </p:cNvPr>
          <p:cNvSpPr>
            <a:spLocks noGrp="1"/>
          </p:cNvSpPr>
          <p:nvPr>
            <p:ph idx="14"/>
          </p:nvPr>
        </p:nvSpPr>
        <p:spPr/>
        <p:txBody>
          <a:bodyPr/>
          <a:lstStyle/>
          <a:p>
            <a:pPr algn="ctr"/>
            <a:r>
              <a:rPr lang="es-CR"/>
              <a:t>Vegetales de hoja</a:t>
            </a:r>
          </a:p>
        </p:txBody>
      </p:sp>
      <p:sp>
        <p:nvSpPr>
          <p:cNvPr id="19" name="Marcador de contenido 18">
            <a:extLst>
              <a:ext uri="{FF2B5EF4-FFF2-40B4-BE49-F238E27FC236}">
                <a16:creationId xmlns:a16="http://schemas.microsoft.com/office/drawing/2014/main" id="{0DE642D1-AEE8-4690-81E7-A8F792B62A8D}"/>
              </a:ext>
            </a:extLst>
          </p:cNvPr>
          <p:cNvSpPr>
            <a:spLocks noGrp="1"/>
          </p:cNvSpPr>
          <p:nvPr>
            <p:ph idx="15"/>
          </p:nvPr>
        </p:nvSpPr>
        <p:spPr/>
        <p:txBody>
          <a:bodyPr/>
          <a:lstStyle/>
          <a:p>
            <a:pPr algn="ctr"/>
            <a:r>
              <a:rPr lang="es-CR"/>
              <a:t>Verduras y frutas </a:t>
            </a:r>
          </a:p>
        </p:txBody>
      </p:sp>
      <p:sp>
        <p:nvSpPr>
          <p:cNvPr id="20" name="Marcador de contenido 19">
            <a:extLst>
              <a:ext uri="{FF2B5EF4-FFF2-40B4-BE49-F238E27FC236}">
                <a16:creationId xmlns:a16="http://schemas.microsoft.com/office/drawing/2014/main" id="{7965594C-B9F8-4CB9-92B5-C8794D7B5428}"/>
              </a:ext>
            </a:extLst>
          </p:cNvPr>
          <p:cNvSpPr>
            <a:spLocks noGrp="1"/>
          </p:cNvSpPr>
          <p:nvPr>
            <p:ph idx="16"/>
          </p:nvPr>
        </p:nvSpPr>
        <p:spPr>
          <a:xfrm>
            <a:off x="8251370" y="5355774"/>
            <a:ext cx="3135086" cy="1059540"/>
          </a:xfrm>
        </p:spPr>
        <p:txBody>
          <a:bodyPr>
            <a:normAutofit/>
          </a:bodyPr>
          <a:lstStyle/>
          <a:p>
            <a:pPr algn="ctr"/>
            <a:r>
              <a:rPr lang="es-CR"/>
              <a:t>Carnes</a:t>
            </a:r>
          </a:p>
          <a:p>
            <a:pPr algn="ctr"/>
            <a:r>
              <a:rPr lang="es-CR"/>
              <a:t> Alimentos preparados (3-4 días – refrigerador)</a:t>
            </a:r>
          </a:p>
        </p:txBody>
      </p:sp>
      <p:pic>
        <p:nvPicPr>
          <p:cNvPr id="2050" name="Picture 2" descr="Dieta: verduras de hoja verde">
            <a:extLst>
              <a:ext uri="{FF2B5EF4-FFF2-40B4-BE49-F238E27FC236}">
                <a16:creationId xmlns:a16="http://schemas.microsoft.com/office/drawing/2014/main" id="{2BD2C0E9-B739-4A85-AA3F-66702AB37A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2047" y="2322198"/>
            <a:ext cx="2901930" cy="29019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noces la diferencia entre verduras, hortalizas, vegetales y frutas? |  Scoolinary Blog">
            <a:extLst>
              <a:ext uri="{FF2B5EF4-FFF2-40B4-BE49-F238E27FC236}">
                <a16:creationId xmlns:a16="http://schemas.microsoft.com/office/drawing/2014/main" id="{27A102C7-CC8B-4795-B3A5-F3E95271055B}"/>
              </a:ext>
            </a:extLst>
          </p:cNvPr>
          <p:cNvPicPr>
            <a:picLocks noGrp="1" noChangeAspect="1" noChangeArrowheads="1"/>
          </p:cNvPicPr>
          <p:nvPr>
            <p:ph idx="19"/>
          </p:nvPr>
        </p:nvPicPr>
        <p:blipFill>
          <a:blip r:embed="rId4">
            <a:extLst>
              <a:ext uri="{28A0092B-C50C-407E-A947-70E740481C1C}">
                <a14:useLocalDpi xmlns:a14="http://schemas.microsoft.com/office/drawing/2010/main" val="0"/>
              </a:ext>
            </a:extLst>
          </a:blip>
          <a:srcRect/>
          <a:stretch>
            <a:fillRect/>
          </a:stretch>
        </p:blipFill>
        <p:spPr bwMode="auto">
          <a:xfrm>
            <a:off x="4239606" y="2551251"/>
            <a:ext cx="3712788" cy="247069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nes y derivados: Composición y Propiedades - Edualimentaria">
            <a:extLst>
              <a:ext uri="{FF2B5EF4-FFF2-40B4-BE49-F238E27FC236}">
                <a16:creationId xmlns:a16="http://schemas.microsoft.com/office/drawing/2014/main" id="{55D247F7-9667-4D99-A7EB-B291F4DF0ED7}"/>
              </a:ext>
            </a:extLst>
          </p:cNvPr>
          <p:cNvPicPr>
            <a:picLocks noGrp="1" noChangeAspect="1" noChangeArrowheads="1"/>
          </p:cNvPicPr>
          <p:nvPr>
            <p:ph idx="20"/>
          </p:nvPr>
        </p:nvPicPr>
        <p:blipFill>
          <a:blip r:embed="rId5">
            <a:extLst>
              <a:ext uri="{28A0092B-C50C-407E-A947-70E740481C1C}">
                <a14:useLocalDpi xmlns:a14="http://schemas.microsoft.com/office/drawing/2010/main" val="0"/>
              </a:ext>
            </a:extLst>
          </a:blip>
          <a:srcRect/>
          <a:stretch>
            <a:fillRect/>
          </a:stretch>
        </p:blipFill>
        <p:spPr bwMode="auto">
          <a:xfrm>
            <a:off x="8542844" y="1863877"/>
            <a:ext cx="267652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iPlato Arroz con Frijoles Negros">
            <a:extLst>
              <a:ext uri="{FF2B5EF4-FFF2-40B4-BE49-F238E27FC236}">
                <a16:creationId xmlns:a16="http://schemas.microsoft.com/office/drawing/2014/main" id="{AEF0667F-B775-47D6-AF34-D9EE2D92AA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5053" y="3654068"/>
            <a:ext cx="2104204" cy="1570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585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contenido 10">
            <a:extLst>
              <a:ext uri="{FF2B5EF4-FFF2-40B4-BE49-F238E27FC236}">
                <a16:creationId xmlns:a16="http://schemas.microsoft.com/office/drawing/2014/main" id="{36960A2A-4535-42F9-B9CA-0BC85B4565D3}"/>
              </a:ext>
            </a:extLst>
          </p:cNvPr>
          <p:cNvSpPr>
            <a:spLocks noGrp="1"/>
          </p:cNvSpPr>
          <p:nvPr>
            <p:ph idx="14"/>
          </p:nvPr>
        </p:nvSpPr>
        <p:spPr>
          <a:xfrm>
            <a:off x="372256" y="2395493"/>
            <a:ext cx="4843669" cy="3736706"/>
          </a:xfrm>
        </p:spPr>
        <p:txBody>
          <a:bodyPr/>
          <a:lstStyle/>
          <a:p>
            <a:pPr algn="ctr"/>
            <a:r>
              <a:rPr lang="es-CR" b="1"/>
              <a:t>Detengámonos a pensar en nuestra forma de comer … </a:t>
            </a:r>
          </a:p>
          <a:p>
            <a:pPr marL="457200" indent="-457200" algn="ctr">
              <a:buAutoNum type="arabicPeriod"/>
            </a:pPr>
            <a:r>
              <a:rPr lang="es-CR" b="1"/>
              <a:t>¿Qué necesito para la semana?</a:t>
            </a:r>
          </a:p>
          <a:p>
            <a:pPr marL="457200" indent="-457200" algn="ctr">
              <a:buAutoNum type="arabicPeriod"/>
            </a:pPr>
            <a:r>
              <a:rPr lang="es-CR" b="1"/>
              <a:t>¿Dónde lo voy a comprar?</a:t>
            </a:r>
          </a:p>
          <a:p>
            <a:pPr marL="457200" indent="-457200" algn="ctr">
              <a:buAutoNum type="arabicPeriod"/>
            </a:pPr>
            <a:r>
              <a:rPr lang="es-CR" b="1"/>
              <a:t>¿Cómo y CUÁNTO voy a preparar?</a:t>
            </a:r>
          </a:p>
          <a:p>
            <a:pPr marL="457200" indent="-457200" algn="ctr">
              <a:buAutoNum type="arabicPeriod"/>
            </a:pPr>
            <a:r>
              <a:rPr lang="es-CR" b="1"/>
              <a:t>¿Cómo lo voy a almacenar y por cuánto tiempo?</a:t>
            </a:r>
          </a:p>
          <a:p>
            <a:pPr algn="ctr"/>
            <a:endParaRPr lang="es-CR" b="1"/>
          </a:p>
        </p:txBody>
      </p:sp>
      <p:sp>
        <p:nvSpPr>
          <p:cNvPr id="10" name="Marcador de contenido 9">
            <a:extLst>
              <a:ext uri="{FF2B5EF4-FFF2-40B4-BE49-F238E27FC236}">
                <a16:creationId xmlns:a16="http://schemas.microsoft.com/office/drawing/2014/main" id="{06CE503A-3A4B-48D4-BB0C-C3E3029F2470}"/>
              </a:ext>
            </a:extLst>
          </p:cNvPr>
          <p:cNvSpPr>
            <a:spLocks noGrp="1"/>
          </p:cNvSpPr>
          <p:nvPr>
            <p:ph idx="12"/>
          </p:nvPr>
        </p:nvSpPr>
        <p:spPr>
          <a:xfrm>
            <a:off x="762000" y="407437"/>
            <a:ext cx="6748072" cy="696687"/>
          </a:xfrm>
        </p:spPr>
        <p:txBody>
          <a:bodyPr/>
          <a:lstStyle/>
          <a:p>
            <a:r>
              <a:rPr lang="es-CR"/>
              <a:t>Actividad individual: </a:t>
            </a:r>
            <a:r>
              <a:rPr lang="es-CR" sz="4000" b="1">
                <a:solidFill>
                  <a:srgbClr val="FF6600"/>
                </a:solidFill>
              </a:rPr>
              <a:t>Planificador semanal</a:t>
            </a:r>
          </a:p>
          <a:p>
            <a:endParaRPr lang="es-CR"/>
          </a:p>
        </p:txBody>
      </p:sp>
      <p:graphicFrame>
        <p:nvGraphicFramePr>
          <p:cNvPr id="18" name="Tabla 18">
            <a:extLst>
              <a:ext uri="{FF2B5EF4-FFF2-40B4-BE49-F238E27FC236}">
                <a16:creationId xmlns:a16="http://schemas.microsoft.com/office/drawing/2014/main" id="{53F9CBA2-1358-4789-B549-4C549624CBAD}"/>
              </a:ext>
            </a:extLst>
          </p:cNvPr>
          <p:cNvGraphicFramePr>
            <a:graphicFrameLocks noGrp="1"/>
          </p:cNvGraphicFramePr>
          <p:nvPr>
            <p:ph idx="15"/>
            <p:extLst>
              <p:ext uri="{D42A27DB-BD31-4B8C-83A1-F6EECF244321}">
                <p14:modId xmlns:p14="http://schemas.microsoft.com/office/powerpoint/2010/main" val="304938740"/>
              </p:ext>
            </p:extLst>
          </p:nvPr>
        </p:nvGraphicFramePr>
        <p:xfrm>
          <a:off x="5907375" y="2905159"/>
          <a:ext cx="5739979" cy="2101557"/>
        </p:xfrm>
        <a:graphic>
          <a:graphicData uri="http://schemas.openxmlformats.org/drawingml/2006/table">
            <a:tbl>
              <a:tblPr firstRow="1" bandRow="1">
                <a:tableStyleId>{5C22544A-7EE6-4342-B048-85BDC9FD1C3A}</a:tableStyleId>
              </a:tblPr>
              <a:tblGrid>
                <a:gridCol w="819997">
                  <a:extLst>
                    <a:ext uri="{9D8B030D-6E8A-4147-A177-3AD203B41FA5}">
                      <a16:colId xmlns:a16="http://schemas.microsoft.com/office/drawing/2014/main" val="108386568"/>
                    </a:ext>
                  </a:extLst>
                </a:gridCol>
                <a:gridCol w="819997">
                  <a:extLst>
                    <a:ext uri="{9D8B030D-6E8A-4147-A177-3AD203B41FA5}">
                      <a16:colId xmlns:a16="http://schemas.microsoft.com/office/drawing/2014/main" val="3390834697"/>
                    </a:ext>
                  </a:extLst>
                </a:gridCol>
                <a:gridCol w="819997">
                  <a:extLst>
                    <a:ext uri="{9D8B030D-6E8A-4147-A177-3AD203B41FA5}">
                      <a16:colId xmlns:a16="http://schemas.microsoft.com/office/drawing/2014/main" val="3572671332"/>
                    </a:ext>
                  </a:extLst>
                </a:gridCol>
                <a:gridCol w="819997">
                  <a:extLst>
                    <a:ext uri="{9D8B030D-6E8A-4147-A177-3AD203B41FA5}">
                      <a16:colId xmlns:a16="http://schemas.microsoft.com/office/drawing/2014/main" val="1602725338"/>
                    </a:ext>
                  </a:extLst>
                </a:gridCol>
                <a:gridCol w="819997">
                  <a:extLst>
                    <a:ext uri="{9D8B030D-6E8A-4147-A177-3AD203B41FA5}">
                      <a16:colId xmlns:a16="http://schemas.microsoft.com/office/drawing/2014/main" val="319944764"/>
                    </a:ext>
                  </a:extLst>
                </a:gridCol>
                <a:gridCol w="819997">
                  <a:extLst>
                    <a:ext uri="{9D8B030D-6E8A-4147-A177-3AD203B41FA5}">
                      <a16:colId xmlns:a16="http://schemas.microsoft.com/office/drawing/2014/main" val="3751329720"/>
                    </a:ext>
                  </a:extLst>
                </a:gridCol>
                <a:gridCol w="819997">
                  <a:extLst>
                    <a:ext uri="{9D8B030D-6E8A-4147-A177-3AD203B41FA5}">
                      <a16:colId xmlns:a16="http://schemas.microsoft.com/office/drawing/2014/main" val="2752012913"/>
                    </a:ext>
                  </a:extLst>
                </a:gridCol>
              </a:tblGrid>
              <a:tr h="700519">
                <a:tc>
                  <a:txBody>
                    <a:bodyPr/>
                    <a:lstStyle/>
                    <a:p>
                      <a:pPr algn="ctr"/>
                      <a:r>
                        <a:rPr lang="es-CR"/>
                        <a:t>L</a:t>
                      </a:r>
                    </a:p>
                  </a:txBody>
                  <a:tcPr>
                    <a:solidFill>
                      <a:srgbClr val="12A99F"/>
                    </a:solidFill>
                  </a:tcPr>
                </a:tc>
                <a:tc>
                  <a:txBody>
                    <a:bodyPr/>
                    <a:lstStyle/>
                    <a:p>
                      <a:pPr algn="ctr"/>
                      <a:r>
                        <a:rPr lang="es-CR"/>
                        <a:t>K</a:t>
                      </a:r>
                    </a:p>
                  </a:txBody>
                  <a:tcPr>
                    <a:solidFill>
                      <a:srgbClr val="12A99F"/>
                    </a:solidFill>
                  </a:tcPr>
                </a:tc>
                <a:tc>
                  <a:txBody>
                    <a:bodyPr/>
                    <a:lstStyle/>
                    <a:p>
                      <a:pPr algn="ctr"/>
                      <a:r>
                        <a:rPr lang="es-CR"/>
                        <a:t>M</a:t>
                      </a:r>
                    </a:p>
                  </a:txBody>
                  <a:tcPr>
                    <a:solidFill>
                      <a:srgbClr val="12A99F"/>
                    </a:solidFill>
                  </a:tcPr>
                </a:tc>
                <a:tc>
                  <a:txBody>
                    <a:bodyPr/>
                    <a:lstStyle/>
                    <a:p>
                      <a:pPr algn="ctr"/>
                      <a:r>
                        <a:rPr lang="es-CR"/>
                        <a:t>J</a:t>
                      </a:r>
                    </a:p>
                  </a:txBody>
                  <a:tcPr>
                    <a:solidFill>
                      <a:srgbClr val="12A99F"/>
                    </a:solidFill>
                  </a:tcPr>
                </a:tc>
                <a:tc>
                  <a:txBody>
                    <a:bodyPr/>
                    <a:lstStyle/>
                    <a:p>
                      <a:pPr algn="ctr"/>
                      <a:r>
                        <a:rPr lang="es-CR"/>
                        <a:t>V</a:t>
                      </a:r>
                    </a:p>
                  </a:txBody>
                  <a:tcPr>
                    <a:solidFill>
                      <a:srgbClr val="12A99F"/>
                    </a:solidFill>
                  </a:tcPr>
                </a:tc>
                <a:tc>
                  <a:txBody>
                    <a:bodyPr/>
                    <a:lstStyle/>
                    <a:p>
                      <a:pPr algn="ctr"/>
                      <a:r>
                        <a:rPr lang="es-CR"/>
                        <a:t>S</a:t>
                      </a:r>
                    </a:p>
                  </a:txBody>
                  <a:tcPr>
                    <a:solidFill>
                      <a:srgbClr val="12A99F"/>
                    </a:solidFill>
                  </a:tcPr>
                </a:tc>
                <a:tc>
                  <a:txBody>
                    <a:bodyPr/>
                    <a:lstStyle/>
                    <a:p>
                      <a:pPr algn="ctr"/>
                      <a:r>
                        <a:rPr lang="es-CR"/>
                        <a:t>D</a:t>
                      </a:r>
                    </a:p>
                  </a:txBody>
                  <a:tcPr>
                    <a:solidFill>
                      <a:srgbClr val="12A99F"/>
                    </a:solidFill>
                  </a:tcPr>
                </a:tc>
                <a:extLst>
                  <a:ext uri="{0D108BD9-81ED-4DB2-BD59-A6C34878D82A}">
                    <a16:rowId xmlns:a16="http://schemas.microsoft.com/office/drawing/2014/main" val="2182828276"/>
                  </a:ext>
                </a:extLst>
              </a:tr>
              <a:tr h="700519">
                <a:tc>
                  <a:txBody>
                    <a:bodyPr/>
                    <a:lstStyle/>
                    <a:p>
                      <a:endParaRPr lang="es-CR"/>
                    </a:p>
                  </a:txBody>
                  <a:tcPr>
                    <a:solidFill>
                      <a:srgbClr val="C7EAE8"/>
                    </a:solidFill>
                  </a:tcPr>
                </a:tc>
                <a:tc>
                  <a:txBody>
                    <a:bodyPr/>
                    <a:lstStyle/>
                    <a:p>
                      <a:endParaRPr lang="es-CR"/>
                    </a:p>
                  </a:txBody>
                  <a:tcPr>
                    <a:solidFill>
                      <a:srgbClr val="C7EAE8"/>
                    </a:solidFill>
                  </a:tcPr>
                </a:tc>
                <a:tc>
                  <a:txBody>
                    <a:bodyPr/>
                    <a:lstStyle/>
                    <a:p>
                      <a:endParaRPr lang="es-CR"/>
                    </a:p>
                  </a:txBody>
                  <a:tcPr>
                    <a:solidFill>
                      <a:srgbClr val="C7EAE8"/>
                    </a:solidFill>
                  </a:tcPr>
                </a:tc>
                <a:tc>
                  <a:txBody>
                    <a:bodyPr/>
                    <a:lstStyle/>
                    <a:p>
                      <a:endParaRPr lang="es-CR"/>
                    </a:p>
                  </a:txBody>
                  <a:tcPr>
                    <a:solidFill>
                      <a:srgbClr val="C7EAE8"/>
                    </a:solidFill>
                  </a:tcPr>
                </a:tc>
                <a:tc>
                  <a:txBody>
                    <a:bodyPr/>
                    <a:lstStyle/>
                    <a:p>
                      <a:endParaRPr lang="es-CR"/>
                    </a:p>
                  </a:txBody>
                  <a:tcPr>
                    <a:solidFill>
                      <a:srgbClr val="C7EAE8"/>
                    </a:solidFill>
                  </a:tcPr>
                </a:tc>
                <a:tc>
                  <a:txBody>
                    <a:bodyPr/>
                    <a:lstStyle/>
                    <a:p>
                      <a:endParaRPr lang="es-CR"/>
                    </a:p>
                  </a:txBody>
                  <a:tcPr>
                    <a:solidFill>
                      <a:srgbClr val="C7EAE8"/>
                    </a:solidFill>
                  </a:tcPr>
                </a:tc>
                <a:tc>
                  <a:txBody>
                    <a:bodyPr/>
                    <a:lstStyle/>
                    <a:p>
                      <a:endParaRPr lang="es-CR"/>
                    </a:p>
                  </a:txBody>
                  <a:tcPr>
                    <a:solidFill>
                      <a:srgbClr val="C7EAE8"/>
                    </a:solidFill>
                  </a:tcPr>
                </a:tc>
                <a:extLst>
                  <a:ext uri="{0D108BD9-81ED-4DB2-BD59-A6C34878D82A}">
                    <a16:rowId xmlns:a16="http://schemas.microsoft.com/office/drawing/2014/main" val="877476471"/>
                  </a:ext>
                </a:extLst>
              </a:tr>
              <a:tr h="700519">
                <a:tc>
                  <a:txBody>
                    <a:bodyPr/>
                    <a:lstStyle/>
                    <a:p>
                      <a:endParaRPr lang="es-CR"/>
                    </a:p>
                  </a:txBody>
                  <a:tcPr>
                    <a:solidFill>
                      <a:srgbClr val="DAF1F0"/>
                    </a:solidFill>
                  </a:tcPr>
                </a:tc>
                <a:tc>
                  <a:txBody>
                    <a:bodyPr/>
                    <a:lstStyle/>
                    <a:p>
                      <a:endParaRPr lang="es-CR"/>
                    </a:p>
                  </a:txBody>
                  <a:tcPr>
                    <a:solidFill>
                      <a:srgbClr val="DAF1F0"/>
                    </a:solidFill>
                  </a:tcPr>
                </a:tc>
                <a:tc>
                  <a:txBody>
                    <a:bodyPr/>
                    <a:lstStyle/>
                    <a:p>
                      <a:endParaRPr lang="es-CR"/>
                    </a:p>
                  </a:txBody>
                  <a:tcPr>
                    <a:solidFill>
                      <a:srgbClr val="DAF1F0"/>
                    </a:solidFill>
                  </a:tcPr>
                </a:tc>
                <a:tc>
                  <a:txBody>
                    <a:bodyPr/>
                    <a:lstStyle/>
                    <a:p>
                      <a:endParaRPr lang="es-CR"/>
                    </a:p>
                  </a:txBody>
                  <a:tcPr>
                    <a:solidFill>
                      <a:srgbClr val="DAF1F0"/>
                    </a:solidFill>
                  </a:tcPr>
                </a:tc>
                <a:tc>
                  <a:txBody>
                    <a:bodyPr/>
                    <a:lstStyle/>
                    <a:p>
                      <a:endParaRPr lang="es-CR"/>
                    </a:p>
                  </a:txBody>
                  <a:tcPr>
                    <a:solidFill>
                      <a:srgbClr val="DAF1F0"/>
                    </a:solidFill>
                  </a:tcPr>
                </a:tc>
                <a:tc>
                  <a:txBody>
                    <a:bodyPr/>
                    <a:lstStyle/>
                    <a:p>
                      <a:endParaRPr lang="es-CR"/>
                    </a:p>
                  </a:txBody>
                  <a:tcPr>
                    <a:solidFill>
                      <a:srgbClr val="DAF1F0"/>
                    </a:solidFill>
                  </a:tcPr>
                </a:tc>
                <a:tc>
                  <a:txBody>
                    <a:bodyPr/>
                    <a:lstStyle/>
                    <a:p>
                      <a:endParaRPr lang="es-CR"/>
                    </a:p>
                  </a:txBody>
                  <a:tcPr>
                    <a:solidFill>
                      <a:srgbClr val="DAF1F0"/>
                    </a:solidFill>
                  </a:tcPr>
                </a:tc>
                <a:extLst>
                  <a:ext uri="{0D108BD9-81ED-4DB2-BD59-A6C34878D82A}">
                    <a16:rowId xmlns:a16="http://schemas.microsoft.com/office/drawing/2014/main" val="1801873313"/>
                  </a:ext>
                </a:extLst>
              </a:tr>
            </a:tbl>
          </a:graphicData>
        </a:graphic>
      </p:graphicFrame>
    </p:spTree>
    <p:extLst>
      <p:ext uri="{BB962C8B-B14F-4D97-AF65-F5344CB8AC3E}">
        <p14:creationId xmlns:p14="http://schemas.microsoft.com/office/powerpoint/2010/main" val="1174877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contenido 10">
            <a:extLst>
              <a:ext uri="{FF2B5EF4-FFF2-40B4-BE49-F238E27FC236}">
                <a16:creationId xmlns:a16="http://schemas.microsoft.com/office/drawing/2014/main" id="{D5833C9C-9668-47C4-9361-96A844059E15}"/>
              </a:ext>
            </a:extLst>
          </p:cNvPr>
          <p:cNvSpPr>
            <a:spLocks noGrp="1"/>
          </p:cNvSpPr>
          <p:nvPr>
            <p:ph idx="1"/>
          </p:nvPr>
        </p:nvSpPr>
        <p:spPr>
          <a:xfrm>
            <a:off x="802173" y="2066544"/>
            <a:ext cx="5293827" cy="1362457"/>
          </a:xfrm>
        </p:spPr>
        <p:txBody>
          <a:bodyPr>
            <a:normAutofit/>
          </a:bodyPr>
          <a:lstStyle/>
          <a:p>
            <a:pPr algn="ctr"/>
            <a:r>
              <a:rPr lang="es-CR" sz="4000">
                <a:solidFill>
                  <a:schemeClr val="bg2">
                    <a:lumMod val="50000"/>
                  </a:schemeClr>
                </a:solidFill>
              </a:rPr>
              <a:t>¿Y qué puedo hacer con lo que genero?</a:t>
            </a:r>
          </a:p>
        </p:txBody>
      </p:sp>
      <p:sp>
        <p:nvSpPr>
          <p:cNvPr id="12" name="Marcador de contenido 11">
            <a:extLst>
              <a:ext uri="{FF2B5EF4-FFF2-40B4-BE49-F238E27FC236}">
                <a16:creationId xmlns:a16="http://schemas.microsoft.com/office/drawing/2014/main" id="{593D475F-4DFF-47A8-97F3-0AECA3CD738F}"/>
              </a:ext>
            </a:extLst>
          </p:cNvPr>
          <p:cNvSpPr>
            <a:spLocks noGrp="1"/>
          </p:cNvSpPr>
          <p:nvPr>
            <p:ph idx="10"/>
          </p:nvPr>
        </p:nvSpPr>
        <p:spPr>
          <a:xfrm>
            <a:off x="1804835" y="3429000"/>
            <a:ext cx="3783165" cy="1679171"/>
          </a:xfrm>
        </p:spPr>
        <p:txBody>
          <a:bodyPr anchor="t"/>
          <a:lstStyle/>
          <a:p>
            <a:r>
              <a:rPr lang="es-CR">
                <a:solidFill>
                  <a:srgbClr val="12A99F"/>
                </a:solidFill>
              </a:rPr>
              <a:t>Compostaje</a:t>
            </a:r>
          </a:p>
        </p:txBody>
      </p:sp>
      <p:pic>
        <p:nvPicPr>
          <p:cNvPr id="3074" name="Picture 2" descr="Manual de Compostaje Doméstico. - Municipalidad de Oreamuno">
            <a:extLst>
              <a:ext uri="{FF2B5EF4-FFF2-40B4-BE49-F238E27FC236}">
                <a16:creationId xmlns:a16="http://schemas.microsoft.com/office/drawing/2014/main" id="{73C95C79-E1DE-4CB3-B36E-BAE3A3E59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272" y="1848516"/>
            <a:ext cx="5293827" cy="2974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985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6CE52EB-739C-3D41-A14D-CD10AD4D7EB1}"/>
              </a:ext>
            </a:extLst>
          </p:cNvPr>
          <p:cNvSpPr>
            <a:spLocks noGrp="1"/>
          </p:cNvSpPr>
          <p:nvPr>
            <p:ph idx="12"/>
          </p:nvPr>
        </p:nvSpPr>
        <p:spPr>
          <a:xfrm>
            <a:off x="856052" y="225911"/>
            <a:ext cx="10624456" cy="696687"/>
          </a:xfrm>
        </p:spPr>
        <p:txBody>
          <a:bodyPr/>
          <a:lstStyle/>
          <a:p>
            <a:pPr algn="ctr"/>
            <a:r>
              <a:rPr lang="es-CR"/>
              <a:t>Proceso de compostaje</a:t>
            </a:r>
          </a:p>
        </p:txBody>
      </p:sp>
      <p:sp>
        <p:nvSpPr>
          <p:cNvPr id="4" name="Marcador de contenido 3">
            <a:extLst>
              <a:ext uri="{FF2B5EF4-FFF2-40B4-BE49-F238E27FC236}">
                <a16:creationId xmlns:a16="http://schemas.microsoft.com/office/drawing/2014/main" id="{A10C24EA-1625-694D-A7E5-12A165DC76A6}"/>
              </a:ext>
            </a:extLst>
          </p:cNvPr>
          <p:cNvSpPr>
            <a:spLocks noGrp="1"/>
          </p:cNvSpPr>
          <p:nvPr>
            <p:ph idx="13"/>
          </p:nvPr>
        </p:nvSpPr>
        <p:spPr>
          <a:xfrm>
            <a:off x="674505" y="1071866"/>
            <a:ext cx="10624456" cy="413655"/>
          </a:xfrm>
        </p:spPr>
        <p:txBody>
          <a:bodyPr>
            <a:normAutofit fontScale="92500" lnSpcReduction="20000"/>
          </a:bodyPr>
          <a:lstStyle/>
          <a:p>
            <a:pPr algn="ctr"/>
            <a:r>
              <a:rPr lang="es-CR">
                <a:solidFill>
                  <a:schemeClr val="bg2">
                    <a:lumMod val="50000"/>
                  </a:schemeClr>
                </a:solidFill>
              </a:rPr>
              <a:t>Compostera automatizada – 250 kg/día</a:t>
            </a:r>
          </a:p>
        </p:txBody>
      </p:sp>
      <p:pic>
        <p:nvPicPr>
          <p:cNvPr id="20" name="Picture 2" descr="La recogida selectiva de la materia orgánica es necesaria para ...">
            <a:extLst>
              <a:ext uri="{FF2B5EF4-FFF2-40B4-BE49-F238E27FC236}">
                <a16:creationId xmlns:a16="http://schemas.microsoft.com/office/drawing/2014/main" id="{8E6B4946-9122-4EB5-8068-08C2D6BC62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5" y="31869"/>
            <a:ext cx="2686173" cy="20156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Marcador de contenido 3">
            <a:extLst>
              <a:ext uri="{FF2B5EF4-FFF2-40B4-BE49-F238E27FC236}">
                <a16:creationId xmlns:a16="http://schemas.microsoft.com/office/drawing/2014/main" id="{81BCAD59-D4C5-4454-B82D-DA717CE2ACD6}"/>
              </a:ext>
            </a:extLst>
          </p:cNvPr>
          <p:cNvGraphicFramePr>
            <a:graphicFrameLocks/>
          </p:cNvGraphicFramePr>
          <p:nvPr>
            <p:extLst>
              <p:ext uri="{D42A27DB-BD31-4B8C-83A1-F6EECF244321}">
                <p14:modId xmlns:p14="http://schemas.microsoft.com/office/powerpoint/2010/main" val="2154724242"/>
              </p:ext>
            </p:extLst>
          </p:nvPr>
        </p:nvGraphicFramePr>
        <p:xfrm>
          <a:off x="1237533" y="2394798"/>
          <a:ext cx="9248008" cy="1408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Imagen 21" descr="Imagen que contiene exterior, edificio, banqueta, silla&#10;&#10;Descripción generada automáticamente">
            <a:extLst>
              <a:ext uri="{FF2B5EF4-FFF2-40B4-BE49-F238E27FC236}">
                <a16:creationId xmlns:a16="http://schemas.microsoft.com/office/drawing/2014/main" id="{E819EA9D-DBE9-479A-BFA6-B87E9414A216}"/>
              </a:ext>
            </a:extLst>
          </p:cNvPr>
          <p:cNvPicPr>
            <a:picLocks noChangeAspect="1"/>
          </p:cNvPicPr>
          <p:nvPr/>
        </p:nvPicPr>
        <p:blipFill rotWithShape="1">
          <a:blip r:embed="rId8">
            <a:extLst>
              <a:ext uri="{28A0092B-C50C-407E-A947-70E740481C1C}">
                <a14:useLocalDpi xmlns:a14="http://schemas.microsoft.com/office/drawing/2010/main" val="0"/>
              </a:ext>
            </a:extLst>
          </a:blip>
          <a:srcRect l="27995" t="6289" r="15645" b="15093"/>
          <a:stretch/>
        </p:blipFill>
        <p:spPr>
          <a:xfrm>
            <a:off x="1202820" y="4023636"/>
            <a:ext cx="2569976" cy="2688624"/>
          </a:xfrm>
          <a:prstGeom prst="rect">
            <a:avLst/>
          </a:prstGeom>
        </p:spPr>
      </p:pic>
      <p:pic>
        <p:nvPicPr>
          <p:cNvPr id="23" name="Imagen 22" descr="Imagen que contiene parado, refrigerador, gato&#10;&#10;Descripción generada automáticamente">
            <a:extLst>
              <a:ext uri="{FF2B5EF4-FFF2-40B4-BE49-F238E27FC236}">
                <a16:creationId xmlns:a16="http://schemas.microsoft.com/office/drawing/2014/main" id="{11515C7B-73E1-479D-9F54-5FD254A1369E}"/>
              </a:ext>
            </a:extLst>
          </p:cNvPr>
          <p:cNvPicPr>
            <a:picLocks noChangeAspect="1"/>
          </p:cNvPicPr>
          <p:nvPr/>
        </p:nvPicPr>
        <p:blipFill rotWithShape="1">
          <a:blip r:embed="rId9">
            <a:extLst>
              <a:ext uri="{28A0092B-C50C-407E-A947-70E740481C1C}">
                <a14:useLocalDpi xmlns:a14="http://schemas.microsoft.com/office/drawing/2010/main" val="0"/>
              </a:ext>
            </a:extLst>
          </a:blip>
          <a:srcRect l="6844" t="10403" r="5160" b="5324"/>
          <a:stretch/>
        </p:blipFill>
        <p:spPr>
          <a:xfrm>
            <a:off x="8339063" y="3947323"/>
            <a:ext cx="2666913" cy="2841250"/>
          </a:xfrm>
          <a:prstGeom prst="rect">
            <a:avLst/>
          </a:prstGeom>
        </p:spPr>
      </p:pic>
      <p:cxnSp>
        <p:nvCxnSpPr>
          <p:cNvPr id="24" name="Conector: curvado 23">
            <a:extLst>
              <a:ext uri="{FF2B5EF4-FFF2-40B4-BE49-F238E27FC236}">
                <a16:creationId xmlns:a16="http://schemas.microsoft.com/office/drawing/2014/main" id="{C6E5BDFA-3ADE-4B9B-BD5E-D581A52FA8FC}"/>
              </a:ext>
            </a:extLst>
          </p:cNvPr>
          <p:cNvCxnSpPr>
            <a:cxnSpLocks/>
            <a:stCxn id="20" idx="2"/>
            <a:endCxn id="21" idx="1"/>
          </p:cNvCxnSpPr>
          <p:nvPr/>
        </p:nvCxnSpPr>
        <p:spPr>
          <a:xfrm rot="5400000">
            <a:off x="787387" y="2497674"/>
            <a:ext cx="1051532" cy="151239"/>
          </a:xfrm>
          <a:prstGeom prst="curvedConnector4">
            <a:avLst>
              <a:gd name="adj1" fmla="val 16513"/>
              <a:gd name="adj2" fmla="val 251151"/>
            </a:avLst>
          </a:prstGeom>
          <a:ln w="57150">
            <a:solidFill>
              <a:srgbClr val="00808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curvado 24">
            <a:extLst>
              <a:ext uri="{FF2B5EF4-FFF2-40B4-BE49-F238E27FC236}">
                <a16:creationId xmlns:a16="http://schemas.microsoft.com/office/drawing/2014/main" id="{36A71F8B-71DD-4500-8B82-432AA087C503}"/>
              </a:ext>
            </a:extLst>
          </p:cNvPr>
          <p:cNvCxnSpPr>
            <a:cxnSpLocks/>
            <a:stCxn id="21" idx="3"/>
            <a:endCxn id="26" idx="2"/>
          </p:cNvCxnSpPr>
          <p:nvPr/>
        </p:nvCxnSpPr>
        <p:spPr>
          <a:xfrm flipV="1">
            <a:off x="10485541" y="2059063"/>
            <a:ext cx="239482" cy="1039996"/>
          </a:xfrm>
          <a:prstGeom prst="curvedConnector2">
            <a:avLst/>
          </a:prstGeom>
          <a:ln w="38100">
            <a:solidFill>
              <a:srgbClr val="00808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6" descr="Compost - DayZ Wiki">
            <a:extLst>
              <a:ext uri="{FF2B5EF4-FFF2-40B4-BE49-F238E27FC236}">
                <a16:creationId xmlns:a16="http://schemas.microsoft.com/office/drawing/2014/main" id="{AD1F0252-6DC2-4D7A-AFFD-34FADE1BEA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67798" y="173215"/>
            <a:ext cx="2314450" cy="1885848"/>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a:extLst>
              <a:ext uri="{FF2B5EF4-FFF2-40B4-BE49-F238E27FC236}">
                <a16:creationId xmlns:a16="http://schemas.microsoft.com/office/drawing/2014/main" id="{1B22830C-8A13-4F84-A2D1-B30A3437582C}"/>
              </a:ext>
            </a:extLst>
          </p:cNvPr>
          <p:cNvPicPr>
            <a:picLocks noChangeAspect="1"/>
          </p:cNvPicPr>
          <p:nvPr/>
        </p:nvPicPr>
        <p:blipFill rotWithShape="1">
          <a:blip r:embed="rId11">
            <a:extLst>
              <a:ext uri="{28A0092B-C50C-407E-A947-70E740481C1C}">
                <a14:useLocalDpi xmlns:a14="http://schemas.microsoft.com/office/drawing/2010/main" val="0"/>
              </a:ext>
            </a:extLst>
          </a:blip>
          <a:srcRect l="6933" t="25149" r="28362" b="18035"/>
          <a:stretch/>
        </p:blipFill>
        <p:spPr>
          <a:xfrm>
            <a:off x="4241609" y="4098261"/>
            <a:ext cx="3490249" cy="2298520"/>
          </a:xfrm>
          <a:prstGeom prst="rect">
            <a:avLst/>
          </a:prstGeom>
        </p:spPr>
      </p:pic>
    </p:spTree>
    <p:extLst>
      <p:ext uri="{BB962C8B-B14F-4D97-AF65-F5344CB8AC3E}">
        <p14:creationId xmlns:p14="http://schemas.microsoft.com/office/powerpoint/2010/main" val="898621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VID-20230326-WA0092">
            <a:hlinkClick r:id="" action="ppaction://media"/>
            <a:extLst>
              <a:ext uri="{FF2B5EF4-FFF2-40B4-BE49-F238E27FC236}">
                <a16:creationId xmlns:a16="http://schemas.microsoft.com/office/drawing/2014/main" id="{AECEE314-73FB-4A2F-9CA7-63E92B78848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43025" y="0"/>
            <a:ext cx="3890963" cy="6873875"/>
          </a:xfrm>
        </p:spPr>
      </p:pic>
      <p:sp>
        <p:nvSpPr>
          <p:cNvPr id="16" name="Marcador de contenido 15">
            <a:extLst>
              <a:ext uri="{FF2B5EF4-FFF2-40B4-BE49-F238E27FC236}">
                <a16:creationId xmlns:a16="http://schemas.microsoft.com/office/drawing/2014/main" id="{CDA8B04C-3A7D-4C86-8A35-603DE8D23E2F}"/>
              </a:ext>
            </a:extLst>
          </p:cNvPr>
          <p:cNvSpPr>
            <a:spLocks noGrp="1"/>
          </p:cNvSpPr>
          <p:nvPr>
            <p:ph idx="10"/>
          </p:nvPr>
        </p:nvSpPr>
        <p:spPr>
          <a:xfrm>
            <a:off x="6504144" y="2589414"/>
            <a:ext cx="4876952" cy="1679171"/>
          </a:xfrm>
        </p:spPr>
        <p:txBody>
          <a:bodyPr>
            <a:normAutofit fontScale="85000" lnSpcReduction="20000"/>
          </a:bodyPr>
          <a:lstStyle/>
          <a:p>
            <a:r>
              <a:rPr lang="es-CR">
                <a:solidFill>
                  <a:srgbClr val="12A99F"/>
                </a:solidFill>
              </a:rPr>
              <a:t>¿Por qué es importante separarlos bien?</a:t>
            </a:r>
          </a:p>
        </p:txBody>
      </p:sp>
    </p:spTree>
    <p:extLst>
      <p:ext uri="{BB962C8B-B14F-4D97-AF65-F5344CB8AC3E}">
        <p14:creationId xmlns:p14="http://schemas.microsoft.com/office/powerpoint/2010/main" val="182528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2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Imagen que contiene comida, alimentos&#10;&#10;Descripción generada automáticamente">
            <a:extLst>
              <a:ext uri="{FF2B5EF4-FFF2-40B4-BE49-F238E27FC236}">
                <a16:creationId xmlns:a16="http://schemas.microsoft.com/office/drawing/2014/main" id="{CCBE0483-EC86-4928-90F4-DC32E71AC9A8}"/>
              </a:ext>
            </a:extLst>
          </p:cNvPr>
          <p:cNvPicPr>
            <a:picLocks noChangeAspect="1"/>
          </p:cNvPicPr>
          <p:nvPr/>
        </p:nvPicPr>
        <p:blipFill>
          <a:blip r:embed="rId2"/>
          <a:stretch>
            <a:fillRect/>
          </a:stretch>
        </p:blipFill>
        <p:spPr>
          <a:xfrm rot="16200000">
            <a:off x="2510477" y="-1195174"/>
            <a:ext cx="7171045" cy="9561393"/>
          </a:xfrm>
          <a:prstGeom prst="rect">
            <a:avLst/>
          </a:prstGeom>
        </p:spPr>
      </p:pic>
    </p:spTree>
    <p:extLst>
      <p:ext uri="{BB962C8B-B14F-4D97-AF65-F5344CB8AC3E}">
        <p14:creationId xmlns:p14="http://schemas.microsoft.com/office/powerpoint/2010/main" val="302151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9">
            <a:extLst>
              <a:ext uri="{FF2B5EF4-FFF2-40B4-BE49-F238E27FC236}">
                <a16:creationId xmlns:a16="http://schemas.microsoft.com/office/drawing/2014/main" id="{7C82DB67-C2A0-4FF3-BBB4-068726ED7BC2}"/>
              </a:ext>
            </a:extLst>
          </p:cNvPr>
          <p:cNvPicPr>
            <a:picLocks noGrp="1" noChangeAspect="1"/>
          </p:cNvPicPr>
          <p:nvPr>
            <p:ph idx="1"/>
          </p:nvPr>
        </p:nvPicPr>
        <p:blipFill>
          <a:blip r:embed="rId2"/>
          <a:stretch>
            <a:fillRect/>
          </a:stretch>
        </p:blipFill>
        <p:spPr>
          <a:xfrm>
            <a:off x="1263851" y="2627800"/>
            <a:ext cx="2115648" cy="2500312"/>
          </a:xfrm>
        </p:spPr>
      </p:pic>
      <p:pic>
        <p:nvPicPr>
          <p:cNvPr id="12" name="Marcador de contenido 11">
            <a:extLst>
              <a:ext uri="{FF2B5EF4-FFF2-40B4-BE49-F238E27FC236}">
                <a16:creationId xmlns:a16="http://schemas.microsoft.com/office/drawing/2014/main" id="{60840696-18DB-4CAC-99F5-492000889948}"/>
              </a:ext>
            </a:extLst>
          </p:cNvPr>
          <p:cNvPicPr>
            <a:picLocks noGrp="1" noChangeAspect="1"/>
          </p:cNvPicPr>
          <p:nvPr>
            <p:ph idx="15"/>
          </p:nvPr>
        </p:nvPicPr>
        <p:blipFill>
          <a:blip r:embed="rId3"/>
          <a:stretch>
            <a:fillRect/>
          </a:stretch>
        </p:blipFill>
        <p:spPr>
          <a:xfrm>
            <a:off x="5003241" y="2627800"/>
            <a:ext cx="2212506" cy="2500312"/>
          </a:xfrm>
        </p:spPr>
      </p:pic>
      <p:pic>
        <p:nvPicPr>
          <p:cNvPr id="14" name="Marcador de contenido 13">
            <a:extLst>
              <a:ext uri="{FF2B5EF4-FFF2-40B4-BE49-F238E27FC236}">
                <a16:creationId xmlns:a16="http://schemas.microsoft.com/office/drawing/2014/main" id="{D4771B16-7453-465F-97A2-BF82A0D3CFC5}"/>
              </a:ext>
            </a:extLst>
          </p:cNvPr>
          <p:cNvPicPr>
            <a:picLocks noGrp="1" noChangeAspect="1"/>
          </p:cNvPicPr>
          <p:nvPr>
            <p:ph idx="17"/>
          </p:nvPr>
        </p:nvPicPr>
        <p:blipFill>
          <a:blip r:embed="rId4"/>
          <a:stretch>
            <a:fillRect/>
          </a:stretch>
        </p:blipFill>
        <p:spPr>
          <a:xfrm>
            <a:off x="8847470" y="2591364"/>
            <a:ext cx="2080679" cy="2500312"/>
          </a:xfrm>
        </p:spPr>
      </p:pic>
      <p:sp>
        <p:nvSpPr>
          <p:cNvPr id="8" name="Marcador de contenido 7">
            <a:extLst>
              <a:ext uri="{FF2B5EF4-FFF2-40B4-BE49-F238E27FC236}">
                <a16:creationId xmlns:a16="http://schemas.microsoft.com/office/drawing/2014/main" id="{EE1095E8-7BA9-2847-AE0F-8E5F2FD06D69}"/>
              </a:ext>
            </a:extLst>
          </p:cNvPr>
          <p:cNvSpPr>
            <a:spLocks noGrp="1"/>
          </p:cNvSpPr>
          <p:nvPr>
            <p:ph idx="12"/>
          </p:nvPr>
        </p:nvSpPr>
        <p:spPr>
          <a:xfrm>
            <a:off x="762000" y="198486"/>
            <a:ext cx="8949266" cy="1502230"/>
          </a:xfrm>
        </p:spPr>
        <p:txBody>
          <a:bodyPr/>
          <a:lstStyle/>
          <a:p>
            <a:r>
              <a:rPr lang="es-CR"/>
              <a:t>¿Qué puedo separar para compostaje?</a:t>
            </a:r>
          </a:p>
        </p:txBody>
      </p:sp>
      <p:sp>
        <p:nvSpPr>
          <p:cNvPr id="2" name="Marcador de contenido 10">
            <a:extLst>
              <a:ext uri="{FF2B5EF4-FFF2-40B4-BE49-F238E27FC236}">
                <a16:creationId xmlns:a16="http://schemas.microsoft.com/office/drawing/2014/main" id="{C8E54721-AEB2-7C41-F95A-2BD41AE31120}"/>
              </a:ext>
            </a:extLst>
          </p:cNvPr>
          <p:cNvSpPr txBox="1">
            <a:spLocks/>
          </p:cNvSpPr>
          <p:nvPr/>
        </p:nvSpPr>
        <p:spPr>
          <a:xfrm>
            <a:off x="8509783" y="5091676"/>
            <a:ext cx="2756052" cy="8183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12A99F"/>
              </a:buClr>
              <a:buFont typeface="Arial" panose="020B0604020202020204" pitchFamily="34" charset="0"/>
              <a:buNone/>
              <a:defRPr sz="2400" kern="1200">
                <a:solidFill>
                  <a:schemeClr val="tx1">
                    <a:lumMod val="50000"/>
                    <a:lumOff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R" sz="1600" b="1">
                <a:solidFill>
                  <a:srgbClr val="C00000"/>
                </a:solidFill>
              </a:rPr>
              <a:t>En buen estado</a:t>
            </a:r>
            <a:r>
              <a:rPr lang="es-CR" sz="2800" b="1">
                <a:solidFill>
                  <a:srgbClr val="C00000"/>
                </a:solidFill>
              </a:rPr>
              <a:t>*</a:t>
            </a:r>
          </a:p>
        </p:txBody>
      </p:sp>
    </p:spTree>
    <p:extLst>
      <p:ext uri="{BB962C8B-B14F-4D97-AF65-F5344CB8AC3E}">
        <p14:creationId xmlns:p14="http://schemas.microsoft.com/office/powerpoint/2010/main" val="217604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contenido 4">
            <a:extLst>
              <a:ext uri="{FF2B5EF4-FFF2-40B4-BE49-F238E27FC236}">
                <a16:creationId xmlns:a16="http://schemas.microsoft.com/office/drawing/2014/main" id="{54D5AE8F-A900-46DE-B3C5-668EBA99CA6B}"/>
              </a:ext>
            </a:extLst>
          </p:cNvPr>
          <p:cNvSpPr txBox="1">
            <a:spLocks/>
          </p:cNvSpPr>
          <p:nvPr/>
        </p:nvSpPr>
        <p:spPr>
          <a:xfrm>
            <a:off x="322384" y="658287"/>
            <a:ext cx="6758940" cy="6966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R" sz="5400" b="1">
                <a:solidFill>
                  <a:srgbClr val="12A99F"/>
                </a:solidFill>
              </a:rPr>
              <a:t>Gestión Ambiental</a:t>
            </a:r>
          </a:p>
          <a:p>
            <a:endParaRPr lang="es-CR"/>
          </a:p>
        </p:txBody>
      </p:sp>
      <p:pic>
        <p:nvPicPr>
          <p:cNvPr id="16" name="Marcador de contenido 15" descr="Imagen que contiene foto, diferente, pájaro, taza&#10;&#10;Descripción generada automáticamente">
            <a:extLst>
              <a:ext uri="{FF2B5EF4-FFF2-40B4-BE49-F238E27FC236}">
                <a16:creationId xmlns:a16="http://schemas.microsoft.com/office/drawing/2014/main" id="{6583A577-BBF1-4E4F-801D-684761B7DA7D}"/>
              </a:ext>
            </a:extLst>
          </p:cNvPr>
          <p:cNvPicPr>
            <a:picLocks noGrp="1" noChangeAspect="1"/>
          </p:cNvPicPr>
          <p:nvPr>
            <p:ph idx="1"/>
          </p:nvPr>
        </p:nvPicPr>
        <p:blipFill>
          <a:blip r:embed="rId3"/>
          <a:stretch>
            <a:fillRect/>
          </a:stretch>
        </p:blipFill>
        <p:spPr>
          <a:xfrm>
            <a:off x="6592582" y="1799859"/>
            <a:ext cx="4746625" cy="4746625"/>
          </a:xfrm>
        </p:spPr>
      </p:pic>
      <p:pic>
        <p:nvPicPr>
          <p:cNvPr id="19" name="Marcador de contenido 18" descr="Interfaz de usuario gráfica, Sitio web&#10;&#10;Descripción generada automáticamente">
            <a:extLst>
              <a:ext uri="{FF2B5EF4-FFF2-40B4-BE49-F238E27FC236}">
                <a16:creationId xmlns:a16="http://schemas.microsoft.com/office/drawing/2014/main" id="{0F8182AC-052B-4DCE-A87C-DEF1C1D9BDEB}"/>
              </a:ext>
            </a:extLst>
          </p:cNvPr>
          <p:cNvPicPr>
            <a:picLocks noGrp="1" noChangeAspect="1"/>
          </p:cNvPicPr>
          <p:nvPr>
            <p:ph idx="14"/>
          </p:nvPr>
        </p:nvPicPr>
        <p:blipFill>
          <a:blip r:embed="rId4"/>
          <a:stretch>
            <a:fillRect/>
          </a:stretch>
        </p:blipFill>
        <p:spPr>
          <a:xfrm>
            <a:off x="627125" y="1799859"/>
            <a:ext cx="4708525" cy="4708525"/>
          </a:xfrm>
        </p:spPr>
      </p:pic>
    </p:spTree>
    <p:extLst>
      <p:ext uri="{BB962C8B-B14F-4D97-AF65-F5344CB8AC3E}">
        <p14:creationId xmlns:p14="http://schemas.microsoft.com/office/powerpoint/2010/main" val="1539507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id="{EE1095E8-7BA9-2847-AE0F-8E5F2FD06D69}"/>
              </a:ext>
            </a:extLst>
          </p:cNvPr>
          <p:cNvSpPr>
            <a:spLocks noGrp="1"/>
          </p:cNvSpPr>
          <p:nvPr>
            <p:ph idx="12"/>
          </p:nvPr>
        </p:nvSpPr>
        <p:spPr>
          <a:xfrm>
            <a:off x="762000" y="168196"/>
            <a:ext cx="8949266" cy="1502230"/>
          </a:xfrm>
        </p:spPr>
        <p:txBody>
          <a:bodyPr/>
          <a:lstStyle/>
          <a:p>
            <a:r>
              <a:rPr lang="es-CR"/>
              <a:t>¿Qué puedo separar para compostaje?</a:t>
            </a:r>
          </a:p>
        </p:txBody>
      </p:sp>
      <p:pic>
        <p:nvPicPr>
          <p:cNvPr id="7" name="Marcador de contenido 6">
            <a:extLst>
              <a:ext uri="{FF2B5EF4-FFF2-40B4-BE49-F238E27FC236}">
                <a16:creationId xmlns:a16="http://schemas.microsoft.com/office/drawing/2014/main" id="{CF68D093-D50D-4BCB-8E09-6B2B07756EB3}"/>
              </a:ext>
            </a:extLst>
          </p:cNvPr>
          <p:cNvPicPr>
            <a:picLocks noGrp="1" noChangeAspect="1"/>
          </p:cNvPicPr>
          <p:nvPr>
            <p:ph idx="1"/>
          </p:nvPr>
        </p:nvPicPr>
        <p:blipFill>
          <a:blip r:embed="rId2"/>
          <a:stretch>
            <a:fillRect/>
          </a:stretch>
        </p:blipFill>
        <p:spPr>
          <a:xfrm>
            <a:off x="1263851" y="2627800"/>
            <a:ext cx="2230008" cy="2500312"/>
          </a:xfrm>
        </p:spPr>
      </p:pic>
      <p:pic>
        <p:nvPicPr>
          <p:cNvPr id="18" name="Picture 6" descr="Compost - DayZ Wiki">
            <a:extLst>
              <a:ext uri="{FF2B5EF4-FFF2-40B4-BE49-F238E27FC236}">
                <a16:creationId xmlns:a16="http://schemas.microsoft.com/office/drawing/2014/main" id="{BF0DD93A-09FE-440D-A06E-5DAB3883B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5512" y="2781416"/>
            <a:ext cx="2691507" cy="2193080"/>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3F5CABE8-B57F-4CDF-A020-7368BC5B1326}"/>
              </a:ext>
            </a:extLst>
          </p:cNvPr>
          <p:cNvSpPr txBox="1"/>
          <p:nvPr/>
        </p:nvSpPr>
        <p:spPr>
          <a:xfrm>
            <a:off x="4610149" y="2965019"/>
            <a:ext cx="2971702" cy="1569660"/>
          </a:xfrm>
          <a:prstGeom prst="rect">
            <a:avLst/>
          </a:prstGeom>
          <a:noFill/>
        </p:spPr>
        <p:txBody>
          <a:bodyPr wrap="square" rtlCol="0">
            <a:spAutoFit/>
          </a:bodyPr>
          <a:lstStyle/>
          <a:p>
            <a:pPr algn="ctr"/>
            <a:r>
              <a:rPr lang="es-ES" sz="2400" b="1">
                <a:solidFill>
                  <a:srgbClr val="12A99F"/>
                </a:solidFill>
              </a:rPr>
              <a:t>Se transforma en compost para jardines y corredores biológicos</a:t>
            </a:r>
          </a:p>
        </p:txBody>
      </p:sp>
    </p:spTree>
    <p:extLst>
      <p:ext uri="{BB962C8B-B14F-4D97-AF65-F5344CB8AC3E}">
        <p14:creationId xmlns:p14="http://schemas.microsoft.com/office/powerpoint/2010/main" val="83318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9">
            <a:extLst>
              <a:ext uri="{FF2B5EF4-FFF2-40B4-BE49-F238E27FC236}">
                <a16:creationId xmlns:a16="http://schemas.microsoft.com/office/drawing/2014/main" id="{B305647C-8559-4064-8B20-A8E6B0148C35}"/>
              </a:ext>
            </a:extLst>
          </p:cNvPr>
          <p:cNvPicPr>
            <a:picLocks noGrp="1" noChangeAspect="1"/>
          </p:cNvPicPr>
          <p:nvPr>
            <p:ph idx="1"/>
          </p:nvPr>
        </p:nvPicPr>
        <p:blipFill>
          <a:blip r:embed="rId2"/>
          <a:stretch>
            <a:fillRect/>
          </a:stretch>
        </p:blipFill>
        <p:spPr>
          <a:xfrm>
            <a:off x="1155441" y="2523095"/>
            <a:ext cx="2183914" cy="2500312"/>
          </a:xfrm>
        </p:spPr>
      </p:pic>
      <p:pic>
        <p:nvPicPr>
          <p:cNvPr id="12" name="Marcador de contenido 11">
            <a:extLst>
              <a:ext uri="{FF2B5EF4-FFF2-40B4-BE49-F238E27FC236}">
                <a16:creationId xmlns:a16="http://schemas.microsoft.com/office/drawing/2014/main" id="{1FB51D0F-E09D-4081-9FEA-14CC0C5C1AE8}"/>
              </a:ext>
            </a:extLst>
          </p:cNvPr>
          <p:cNvPicPr>
            <a:picLocks noGrp="1" noChangeAspect="1"/>
          </p:cNvPicPr>
          <p:nvPr>
            <p:ph idx="15"/>
          </p:nvPr>
        </p:nvPicPr>
        <p:blipFill>
          <a:blip r:embed="rId3"/>
          <a:stretch>
            <a:fillRect/>
          </a:stretch>
        </p:blipFill>
        <p:spPr>
          <a:xfrm>
            <a:off x="5017740" y="2523095"/>
            <a:ext cx="2156519" cy="2500312"/>
          </a:xfrm>
        </p:spPr>
      </p:pic>
      <p:pic>
        <p:nvPicPr>
          <p:cNvPr id="14" name="Marcador de contenido 13">
            <a:extLst>
              <a:ext uri="{FF2B5EF4-FFF2-40B4-BE49-F238E27FC236}">
                <a16:creationId xmlns:a16="http://schemas.microsoft.com/office/drawing/2014/main" id="{F63279B7-B1CA-4793-8DA7-02BC5ABC3C36}"/>
              </a:ext>
            </a:extLst>
          </p:cNvPr>
          <p:cNvPicPr>
            <a:picLocks noGrp="1" noChangeAspect="1"/>
          </p:cNvPicPr>
          <p:nvPr>
            <p:ph idx="17"/>
          </p:nvPr>
        </p:nvPicPr>
        <p:blipFill>
          <a:blip r:embed="rId4"/>
          <a:stretch>
            <a:fillRect/>
          </a:stretch>
        </p:blipFill>
        <p:spPr>
          <a:xfrm>
            <a:off x="8693700" y="2523095"/>
            <a:ext cx="2184888" cy="2500312"/>
          </a:xfrm>
        </p:spPr>
      </p:pic>
      <p:sp>
        <p:nvSpPr>
          <p:cNvPr id="8" name="Marcador de contenido 7">
            <a:extLst>
              <a:ext uri="{FF2B5EF4-FFF2-40B4-BE49-F238E27FC236}">
                <a16:creationId xmlns:a16="http://schemas.microsoft.com/office/drawing/2014/main" id="{0DD5B5D9-9B34-46FD-9852-A27DD7C9E2CB}"/>
              </a:ext>
            </a:extLst>
          </p:cNvPr>
          <p:cNvSpPr>
            <a:spLocks noGrp="1"/>
          </p:cNvSpPr>
          <p:nvPr>
            <p:ph idx="12"/>
          </p:nvPr>
        </p:nvSpPr>
        <p:spPr>
          <a:xfrm>
            <a:off x="762000" y="82409"/>
            <a:ext cx="8949266" cy="1502230"/>
          </a:xfrm>
        </p:spPr>
        <p:txBody>
          <a:bodyPr/>
          <a:lstStyle/>
          <a:p>
            <a:r>
              <a:rPr lang="es-ES"/>
              <a:t>¿Qué NO debo separar para compostaje?</a:t>
            </a:r>
          </a:p>
        </p:txBody>
      </p:sp>
    </p:spTree>
    <p:extLst>
      <p:ext uri="{BB962C8B-B14F-4D97-AF65-F5344CB8AC3E}">
        <p14:creationId xmlns:p14="http://schemas.microsoft.com/office/powerpoint/2010/main" val="3073235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a:extLst>
              <a:ext uri="{FF2B5EF4-FFF2-40B4-BE49-F238E27FC236}">
                <a16:creationId xmlns:a16="http://schemas.microsoft.com/office/drawing/2014/main" id="{9927B662-CCBC-4E44-93E1-7ED92C8D24F2}"/>
              </a:ext>
            </a:extLst>
          </p:cNvPr>
          <p:cNvPicPr>
            <a:picLocks noGrp="1" noChangeAspect="1"/>
          </p:cNvPicPr>
          <p:nvPr>
            <p:ph idx="15"/>
          </p:nvPr>
        </p:nvPicPr>
        <p:blipFill>
          <a:blip r:embed="rId2"/>
          <a:stretch>
            <a:fillRect/>
          </a:stretch>
        </p:blipFill>
        <p:spPr>
          <a:xfrm>
            <a:off x="5018027" y="2694603"/>
            <a:ext cx="2182934" cy="2500312"/>
          </a:xfrm>
        </p:spPr>
      </p:pic>
      <p:pic>
        <p:nvPicPr>
          <p:cNvPr id="15" name="Marcador de contenido 14">
            <a:extLst>
              <a:ext uri="{FF2B5EF4-FFF2-40B4-BE49-F238E27FC236}">
                <a16:creationId xmlns:a16="http://schemas.microsoft.com/office/drawing/2014/main" id="{FFC5B81C-F650-4AF3-AEE4-242A311A8B0B}"/>
              </a:ext>
            </a:extLst>
          </p:cNvPr>
          <p:cNvPicPr>
            <a:picLocks noGrp="1" noChangeAspect="1"/>
          </p:cNvPicPr>
          <p:nvPr>
            <p:ph idx="17"/>
          </p:nvPr>
        </p:nvPicPr>
        <p:blipFill>
          <a:blip r:embed="rId3"/>
          <a:stretch>
            <a:fillRect/>
          </a:stretch>
        </p:blipFill>
        <p:spPr>
          <a:xfrm>
            <a:off x="8776273" y="2694603"/>
            <a:ext cx="2236303" cy="2500312"/>
          </a:xfrm>
        </p:spPr>
      </p:pic>
      <p:sp>
        <p:nvSpPr>
          <p:cNvPr id="11" name="Marcador de contenido 7">
            <a:extLst>
              <a:ext uri="{FF2B5EF4-FFF2-40B4-BE49-F238E27FC236}">
                <a16:creationId xmlns:a16="http://schemas.microsoft.com/office/drawing/2014/main" id="{99B7CA9C-633E-4928-8F6E-05CE4C7A355D}"/>
              </a:ext>
            </a:extLst>
          </p:cNvPr>
          <p:cNvSpPr>
            <a:spLocks noGrp="1"/>
          </p:cNvSpPr>
          <p:nvPr>
            <p:ph idx="12"/>
          </p:nvPr>
        </p:nvSpPr>
        <p:spPr>
          <a:xfrm>
            <a:off x="762000" y="82409"/>
            <a:ext cx="8949266" cy="1502230"/>
          </a:xfrm>
        </p:spPr>
        <p:txBody>
          <a:bodyPr/>
          <a:lstStyle/>
          <a:p>
            <a:r>
              <a:rPr lang="es-ES"/>
              <a:t>¿Qué NO debo separar para compostaje?</a:t>
            </a:r>
          </a:p>
        </p:txBody>
      </p:sp>
      <p:pic>
        <p:nvPicPr>
          <p:cNvPr id="4" name="Marcador de contenido 14">
            <a:extLst>
              <a:ext uri="{FF2B5EF4-FFF2-40B4-BE49-F238E27FC236}">
                <a16:creationId xmlns:a16="http://schemas.microsoft.com/office/drawing/2014/main" id="{09165B94-4ECF-5CE6-54B0-AD95D7EB09F9}"/>
              </a:ext>
            </a:extLst>
          </p:cNvPr>
          <p:cNvPicPr>
            <a:picLocks noChangeAspect="1"/>
          </p:cNvPicPr>
          <p:nvPr/>
        </p:nvPicPr>
        <p:blipFill>
          <a:blip r:embed="rId4"/>
          <a:stretch>
            <a:fillRect/>
          </a:stretch>
        </p:blipFill>
        <p:spPr>
          <a:xfrm>
            <a:off x="1179424" y="2694603"/>
            <a:ext cx="2186793" cy="2500312"/>
          </a:xfrm>
          <a:prstGeom prst="rect">
            <a:avLst/>
          </a:prstGeom>
        </p:spPr>
      </p:pic>
      <p:pic>
        <p:nvPicPr>
          <p:cNvPr id="5" name="Marcador de contenido 12">
            <a:extLst>
              <a:ext uri="{FF2B5EF4-FFF2-40B4-BE49-F238E27FC236}">
                <a16:creationId xmlns:a16="http://schemas.microsoft.com/office/drawing/2014/main" id="{5E18C52C-05D4-D461-B255-293F677DAB3B}"/>
              </a:ext>
            </a:extLst>
          </p:cNvPr>
          <p:cNvPicPr>
            <a:picLocks noChangeAspect="1"/>
          </p:cNvPicPr>
          <p:nvPr/>
        </p:nvPicPr>
        <p:blipFill rotWithShape="1">
          <a:blip r:embed="rId2"/>
          <a:srcRect r="74515" b="77099"/>
          <a:stretch/>
        </p:blipFill>
        <p:spPr>
          <a:xfrm>
            <a:off x="1210270" y="2694603"/>
            <a:ext cx="556319" cy="572600"/>
          </a:xfrm>
          <a:prstGeom prst="rect">
            <a:avLst/>
          </a:prstGeom>
        </p:spPr>
      </p:pic>
    </p:spTree>
    <p:extLst>
      <p:ext uri="{BB962C8B-B14F-4D97-AF65-F5344CB8AC3E}">
        <p14:creationId xmlns:p14="http://schemas.microsoft.com/office/powerpoint/2010/main" val="274144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arcador de contenido 21">
            <a:extLst>
              <a:ext uri="{FF2B5EF4-FFF2-40B4-BE49-F238E27FC236}">
                <a16:creationId xmlns:a16="http://schemas.microsoft.com/office/drawing/2014/main" id="{224F7ED4-E029-43C1-9708-588AD59F9093}"/>
              </a:ext>
            </a:extLst>
          </p:cNvPr>
          <p:cNvSpPr>
            <a:spLocks noGrp="1"/>
          </p:cNvSpPr>
          <p:nvPr>
            <p:ph idx="16"/>
          </p:nvPr>
        </p:nvSpPr>
        <p:spPr>
          <a:xfrm>
            <a:off x="4845698" y="2011546"/>
            <a:ext cx="2500604" cy="833523"/>
          </a:xfrm>
        </p:spPr>
        <p:txBody>
          <a:bodyPr>
            <a:normAutofit/>
          </a:bodyPr>
          <a:lstStyle/>
          <a:p>
            <a:r>
              <a:rPr lang="es-CR">
                <a:solidFill>
                  <a:srgbClr val="12A99F"/>
                </a:solidFill>
              </a:rPr>
              <a:t>Información</a:t>
            </a:r>
          </a:p>
          <a:p>
            <a:endParaRPr lang="en-GB">
              <a:solidFill>
                <a:srgbClr val="12A99F"/>
              </a:solidFill>
            </a:endParaRPr>
          </a:p>
        </p:txBody>
      </p:sp>
      <p:sp>
        <p:nvSpPr>
          <p:cNvPr id="16" name="Marcador de contenido 15">
            <a:extLst>
              <a:ext uri="{FF2B5EF4-FFF2-40B4-BE49-F238E27FC236}">
                <a16:creationId xmlns:a16="http://schemas.microsoft.com/office/drawing/2014/main" id="{E8689E14-5A77-4CD0-86B4-B8BD03163F57}"/>
              </a:ext>
            </a:extLst>
          </p:cNvPr>
          <p:cNvSpPr>
            <a:spLocks noGrp="1"/>
          </p:cNvSpPr>
          <p:nvPr>
            <p:ph idx="12"/>
          </p:nvPr>
        </p:nvSpPr>
        <p:spPr>
          <a:xfrm>
            <a:off x="806660" y="293146"/>
            <a:ext cx="8338457" cy="696687"/>
          </a:xfrm>
        </p:spPr>
        <p:txBody>
          <a:bodyPr/>
          <a:lstStyle/>
          <a:p>
            <a:r>
              <a:rPr lang="es-CR" sz="4700"/>
              <a:t>Lista de asistencia</a:t>
            </a:r>
            <a:endParaRPr lang="en-GB" sz="4700"/>
          </a:p>
        </p:txBody>
      </p:sp>
      <p:sp>
        <p:nvSpPr>
          <p:cNvPr id="17" name="Marcador de contenido 16">
            <a:extLst>
              <a:ext uri="{FF2B5EF4-FFF2-40B4-BE49-F238E27FC236}">
                <a16:creationId xmlns:a16="http://schemas.microsoft.com/office/drawing/2014/main" id="{7D9D457C-4CAB-4B37-B20C-83F10E0BFA58}"/>
              </a:ext>
            </a:extLst>
          </p:cNvPr>
          <p:cNvSpPr txBox="1">
            <a:spLocks/>
          </p:cNvSpPr>
          <p:nvPr/>
        </p:nvSpPr>
        <p:spPr>
          <a:xfrm>
            <a:off x="806660" y="1081613"/>
            <a:ext cx="2369327" cy="413655"/>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Clr>
                <a:srgbClr val="12A99F"/>
              </a:buClr>
              <a:buFont typeface="Arial" panose="020B0604020202020204" pitchFamily="34" charset="0"/>
              <a:buNone/>
              <a:defRPr sz="2800" b="1" kern="1200">
                <a:solidFill>
                  <a:srgbClr val="92D7D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R">
                <a:solidFill>
                  <a:schemeClr val="tx1">
                    <a:lumMod val="50000"/>
                    <a:lumOff val="50000"/>
                  </a:schemeClr>
                </a:solidFill>
              </a:rPr>
              <a:t>Se les enviará:</a:t>
            </a:r>
            <a:endParaRPr lang="en-GB">
              <a:solidFill>
                <a:schemeClr val="tx1">
                  <a:lumMod val="50000"/>
                  <a:lumOff val="50000"/>
                </a:schemeClr>
              </a:solidFill>
            </a:endParaRPr>
          </a:p>
        </p:txBody>
      </p:sp>
      <p:sp>
        <p:nvSpPr>
          <p:cNvPr id="10" name="Marcador de contenido 2">
            <a:extLst>
              <a:ext uri="{FF2B5EF4-FFF2-40B4-BE49-F238E27FC236}">
                <a16:creationId xmlns:a16="http://schemas.microsoft.com/office/drawing/2014/main" id="{F914087C-29DE-43F3-AC71-ABB7A749D48D}"/>
              </a:ext>
            </a:extLst>
          </p:cNvPr>
          <p:cNvSpPr>
            <a:spLocks noGrp="1"/>
          </p:cNvSpPr>
          <p:nvPr>
            <p:ph idx="14"/>
          </p:nvPr>
        </p:nvSpPr>
        <p:spPr>
          <a:xfrm>
            <a:off x="980512" y="2011632"/>
            <a:ext cx="2500312" cy="833437"/>
          </a:xfrm>
        </p:spPr>
        <p:txBody>
          <a:bodyPr>
            <a:normAutofit fontScale="92500"/>
          </a:bodyPr>
          <a:lstStyle/>
          <a:p>
            <a:r>
              <a:rPr lang="es-CR">
                <a:solidFill>
                  <a:srgbClr val="12A99F"/>
                </a:solidFill>
              </a:rPr>
              <a:t>Guía Separación de residuos TEC</a:t>
            </a:r>
            <a:endParaRPr lang="en-GB">
              <a:solidFill>
                <a:srgbClr val="12A99F"/>
              </a:solidFill>
            </a:endParaRPr>
          </a:p>
        </p:txBody>
      </p:sp>
      <p:pic>
        <p:nvPicPr>
          <p:cNvPr id="13" name="Marcador de contenido 4">
            <a:extLst>
              <a:ext uri="{FF2B5EF4-FFF2-40B4-BE49-F238E27FC236}">
                <a16:creationId xmlns:a16="http://schemas.microsoft.com/office/drawing/2014/main" id="{8FB9D84B-268A-47A3-A8DD-88C9306743E5}"/>
              </a:ext>
            </a:extLst>
          </p:cNvPr>
          <p:cNvPicPr>
            <a:picLocks noChangeAspect="1"/>
          </p:cNvPicPr>
          <p:nvPr/>
        </p:nvPicPr>
        <p:blipFill>
          <a:blip r:embed="rId3"/>
          <a:stretch>
            <a:fillRect/>
          </a:stretch>
        </p:blipFill>
        <p:spPr>
          <a:xfrm>
            <a:off x="980512" y="3180136"/>
            <a:ext cx="2500313" cy="2405535"/>
          </a:xfrm>
          <a:prstGeom prst="rect">
            <a:avLst/>
          </a:prstGeom>
        </p:spPr>
      </p:pic>
      <p:pic>
        <p:nvPicPr>
          <p:cNvPr id="11" name="Marcador de contenido 10" descr="Logotipo&#10;&#10;Descripción generada automáticamente con confianza media">
            <a:extLst>
              <a:ext uri="{FF2B5EF4-FFF2-40B4-BE49-F238E27FC236}">
                <a16:creationId xmlns:a16="http://schemas.microsoft.com/office/drawing/2014/main" id="{F1E3712C-E560-454E-8FC4-764B9AD439FA}"/>
              </a:ext>
            </a:extLst>
          </p:cNvPr>
          <p:cNvPicPr>
            <a:picLocks noGrp="1" noChangeAspect="1"/>
          </p:cNvPicPr>
          <p:nvPr>
            <p:ph idx="15"/>
          </p:nvPr>
        </p:nvPicPr>
        <p:blipFill>
          <a:blip r:embed="rId4"/>
          <a:stretch>
            <a:fillRect/>
          </a:stretch>
        </p:blipFill>
        <p:spPr>
          <a:xfrm>
            <a:off x="4845698" y="2511616"/>
            <a:ext cx="2500312" cy="422216"/>
          </a:xfrm>
        </p:spPr>
      </p:pic>
      <p:pic>
        <p:nvPicPr>
          <p:cNvPr id="8" name="Marcador de contenido 7" descr="Una mujer sentada frente a una mesa con comida&#10;&#10;Descripción generada automáticamente con confianza baja">
            <a:extLst>
              <a:ext uri="{FF2B5EF4-FFF2-40B4-BE49-F238E27FC236}">
                <a16:creationId xmlns:a16="http://schemas.microsoft.com/office/drawing/2014/main" id="{D291B5A1-E203-433F-94E7-7A4794F11CF1}"/>
              </a:ext>
            </a:extLst>
          </p:cNvPr>
          <p:cNvPicPr>
            <a:picLocks noGrp="1" noChangeAspect="1"/>
          </p:cNvPicPr>
          <p:nvPr>
            <p:ph idx="17"/>
          </p:nvPr>
        </p:nvPicPr>
        <p:blipFill>
          <a:blip r:embed="rId5"/>
          <a:stretch>
            <a:fillRect/>
          </a:stretch>
        </p:blipFill>
        <p:spPr>
          <a:xfrm>
            <a:off x="4686452" y="3180136"/>
            <a:ext cx="2818804" cy="2169631"/>
          </a:xfrm>
        </p:spPr>
      </p:pic>
      <p:pic>
        <p:nvPicPr>
          <p:cNvPr id="4" name="Imagen 3" descr="Personas sentadas en una mesa&#10;&#10;Descripción generada automáticamente con confianza baja">
            <a:extLst>
              <a:ext uri="{FF2B5EF4-FFF2-40B4-BE49-F238E27FC236}">
                <a16:creationId xmlns:a16="http://schemas.microsoft.com/office/drawing/2014/main" id="{8E86B248-2497-45D8-B7B5-39D01E62173D}"/>
              </a:ext>
            </a:extLst>
          </p:cNvPr>
          <p:cNvPicPr>
            <a:picLocks noChangeAspect="1"/>
          </p:cNvPicPr>
          <p:nvPr/>
        </p:nvPicPr>
        <p:blipFill rotWithShape="1">
          <a:blip r:embed="rId6"/>
          <a:srcRect l="6680" t="11005" r="10623"/>
          <a:stretch/>
        </p:blipFill>
        <p:spPr>
          <a:xfrm>
            <a:off x="8392684" y="3180136"/>
            <a:ext cx="2818804" cy="2275068"/>
          </a:xfrm>
          <a:prstGeom prst="rect">
            <a:avLst/>
          </a:prstGeom>
        </p:spPr>
      </p:pic>
      <p:sp>
        <p:nvSpPr>
          <p:cNvPr id="14" name="Marcador de contenido 2">
            <a:extLst>
              <a:ext uri="{FF2B5EF4-FFF2-40B4-BE49-F238E27FC236}">
                <a16:creationId xmlns:a16="http://schemas.microsoft.com/office/drawing/2014/main" id="{C76ECB86-0A4E-44D0-B619-79AAF1D32B5C}"/>
              </a:ext>
            </a:extLst>
          </p:cNvPr>
          <p:cNvSpPr txBox="1">
            <a:spLocks/>
          </p:cNvSpPr>
          <p:nvPr/>
        </p:nvSpPr>
        <p:spPr>
          <a:xfrm>
            <a:off x="8551930" y="2011632"/>
            <a:ext cx="2500312" cy="833437"/>
          </a:xfrm>
          <a:prstGeom prst="rect">
            <a:avLst/>
          </a:prstGeom>
          <a:ln w="38100">
            <a:solidFill>
              <a:srgbClr val="FFC000"/>
            </a:solidFill>
          </a:ln>
        </p:spPr>
        <p:txBody>
          <a:bodyPr vert="horz" lIns="91440" tIns="45720" rIns="91440" bIns="45720" rtlCol="0" anchor="ctr">
            <a:normAutofit fontScale="77500" lnSpcReduction="20000"/>
          </a:bodyPr>
          <a:lstStyle>
            <a:lvl1pPr marL="0" indent="0" algn="ctr" defTabSz="914400" rtl="0" eaLnBrk="1" latinLnBrk="0" hangingPunct="1">
              <a:lnSpc>
                <a:spcPct val="90000"/>
              </a:lnSpc>
              <a:spcBef>
                <a:spcPts val="1000"/>
              </a:spcBef>
              <a:buClr>
                <a:srgbClr val="12A99F"/>
              </a:buClr>
              <a:buFont typeface="Arial" panose="020B0604020202020204" pitchFamily="34" charset="0"/>
              <a:buNone/>
              <a:defRPr sz="2800" b="1" kern="1200">
                <a:solidFill>
                  <a:srgbClr val="92D7D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R">
                <a:solidFill>
                  <a:srgbClr val="12A99F"/>
                </a:solidFill>
              </a:rPr>
              <a:t>Enlaces Actividades Ambientales  QI</a:t>
            </a:r>
            <a:endParaRPr lang="en-GB">
              <a:solidFill>
                <a:srgbClr val="12A99F"/>
              </a:solidFill>
            </a:endParaRPr>
          </a:p>
        </p:txBody>
      </p:sp>
      <p:sp>
        <p:nvSpPr>
          <p:cNvPr id="2" name="Marcador de contenido 2">
            <a:extLst>
              <a:ext uri="{FF2B5EF4-FFF2-40B4-BE49-F238E27FC236}">
                <a16:creationId xmlns:a16="http://schemas.microsoft.com/office/drawing/2014/main" id="{16637C62-A11B-FDCF-F133-C51460104D6A}"/>
              </a:ext>
            </a:extLst>
          </p:cNvPr>
          <p:cNvSpPr txBox="1">
            <a:spLocks/>
          </p:cNvSpPr>
          <p:nvPr/>
        </p:nvSpPr>
        <p:spPr>
          <a:xfrm>
            <a:off x="9691688" y="834829"/>
            <a:ext cx="2500312" cy="833437"/>
          </a:xfrm>
          <a:prstGeom prst="rect">
            <a:avLst/>
          </a:prstGeom>
          <a:solidFill>
            <a:srgbClr val="C7EAE8"/>
          </a:solidFill>
          <a:ln w="38100">
            <a:noFill/>
          </a:ln>
        </p:spPr>
        <p:txBody>
          <a:bodyPr vert="horz" lIns="91440" tIns="45720" rIns="91440" bIns="45720" rtlCol="0" anchor="ctr">
            <a:normAutofit lnSpcReduction="10000"/>
          </a:bodyPr>
          <a:lstStyle>
            <a:lvl1pPr marL="0" indent="0" algn="ctr" defTabSz="914400" rtl="0" eaLnBrk="1" latinLnBrk="0" hangingPunct="1">
              <a:lnSpc>
                <a:spcPct val="90000"/>
              </a:lnSpc>
              <a:spcBef>
                <a:spcPts val="1000"/>
              </a:spcBef>
              <a:buClr>
                <a:srgbClr val="12A99F"/>
              </a:buClr>
              <a:buFont typeface="Arial" panose="020B0604020202020204" pitchFamily="34" charset="0"/>
              <a:buNone/>
              <a:defRPr sz="2800" b="1" kern="1200">
                <a:solidFill>
                  <a:srgbClr val="92D7D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R">
                <a:solidFill>
                  <a:srgbClr val="FF6600"/>
                </a:solidFill>
              </a:rPr>
              <a:t>¿Quién está llevando QI?</a:t>
            </a:r>
            <a:endParaRPr lang="en-GB">
              <a:solidFill>
                <a:srgbClr val="FF6600"/>
              </a:solidFill>
            </a:endParaRPr>
          </a:p>
        </p:txBody>
      </p:sp>
    </p:spTree>
    <p:extLst>
      <p:ext uri="{BB962C8B-B14F-4D97-AF65-F5344CB8AC3E}">
        <p14:creationId xmlns:p14="http://schemas.microsoft.com/office/powerpoint/2010/main" val="4082316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arcador de contenido 21">
            <a:extLst>
              <a:ext uri="{FF2B5EF4-FFF2-40B4-BE49-F238E27FC236}">
                <a16:creationId xmlns:a16="http://schemas.microsoft.com/office/drawing/2014/main" id="{224F7ED4-E029-43C1-9708-588AD59F9093}"/>
              </a:ext>
            </a:extLst>
          </p:cNvPr>
          <p:cNvSpPr>
            <a:spLocks noGrp="1"/>
          </p:cNvSpPr>
          <p:nvPr>
            <p:ph idx="16"/>
          </p:nvPr>
        </p:nvSpPr>
        <p:spPr>
          <a:xfrm>
            <a:off x="4845698" y="2011545"/>
            <a:ext cx="2531358" cy="2826461"/>
          </a:xfrm>
        </p:spPr>
        <p:txBody>
          <a:bodyPr>
            <a:normAutofit/>
          </a:bodyPr>
          <a:lstStyle/>
          <a:p>
            <a:r>
              <a:rPr lang="es-ES" sz="2400">
                <a:solidFill>
                  <a:srgbClr val="12A99F"/>
                </a:solidFill>
              </a:rPr>
              <a:t>Se envían </a:t>
            </a:r>
            <a:r>
              <a:rPr lang="es-ES" sz="2400">
                <a:solidFill>
                  <a:srgbClr val="12A99F"/>
                </a:solidFill>
                <a:hlinkClick r:id="rId3">
                  <a:extLst>
                    <a:ext uri="{A12FA001-AC4F-418D-AE19-62706E023703}">
                      <ahyp:hlinkClr xmlns:ahyp="http://schemas.microsoft.com/office/drawing/2018/hyperlinkcolor" val="tx"/>
                    </a:ext>
                  </a:extLst>
                </a:hlinkClick>
              </a:rPr>
              <a:t>enlaces</a:t>
            </a:r>
            <a:r>
              <a:rPr lang="es-ES" sz="2400">
                <a:solidFill>
                  <a:srgbClr val="12A99F"/>
                </a:solidFill>
              </a:rPr>
              <a:t> de inscripción a listas de asistencia </a:t>
            </a:r>
            <a:r>
              <a:rPr lang="es-ES" sz="2400">
                <a:solidFill>
                  <a:schemeClr val="tx2">
                    <a:lumMod val="75000"/>
                  </a:schemeClr>
                </a:solidFill>
              </a:rPr>
              <a:t>(</a:t>
            </a:r>
            <a:r>
              <a:rPr lang="es-ES" sz="2400" b="1">
                <a:solidFill>
                  <a:schemeClr val="tx2">
                    <a:lumMod val="75000"/>
                  </a:schemeClr>
                </a:solidFill>
                <a:latin typeface="+mj-lt"/>
              </a:rPr>
              <a:t>Viernes 23 de febrero, 1 pm</a:t>
            </a:r>
            <a:r>
              <a:rPr lang="es-ES" sz="2400">
                <a:solidFill>
                  <a:schemeClr val="tx2">
                    <a:lumMod val="75000"/>
                  </a:schemeClr>
                </a:solidFill>
              </a:rPr>
              <a:t>)</a:t>
            </a:r>
          </a:p>
          <a:p>
            <a:r>
              <a:rPr lang="es-ES" sz="2400" noProof="1">
                <a:solidFill>
                  <a:schemeClr val="tx2">
                    <a:lumMod val="75000"/>
                  </a:schemeClr>
                </a:solidFill>
                <a:ea typeface="Calibri"/>
                <a:cs typeface="Calibri"/>
                <a:hlinkClick r:id="rId4">
                  <a:extLst>
                    <a:ext uri="{A12FA001-AC4F-418D-AE19-62706E023703}">
                      <ahyp:hlinkClr xmlns:ahyp="http://schemas.microsoft.com/office/drawing/2018/hyperlinkcolor" val="tx"/>
                    </a:ext>
                  </a:extLst>
                </a:hlinkClick>
              </a:rPr>
              <a:t>Explicación</a:t>
            </a:r>
          </a:p>
          <a:p>
            <a:endParaRPr lang="en-GB" sz="1400">
              <a:solidFill>
                <a:srgbClr val="12A99F"/>
              </a:solidFill>
            </a:endParaRPr>
          </a:p>
        </p:txBody>
      </p:sp>
      <p:sp>
        <p:nvSpPr>
          <p:cNvPr id="16" name="Marcador de contenido 15">
            <a:extLst>
              <a:ext uri="{FF2B5EF4-FFF2-40B4-BE49-F238E27FC236}">
                <a16:creationId xmlns:a16="http://schemas.microsoft.com/office/drawing/2014/main" id="{E8689E14-5A77-4CD0-86B4-B8BD03163F57}"/>
              </a:ext>
            </a:extLst>
          </p:cNvPr>
          <p:cNvSpPr>
            <a:spLocks noGrp="1"/>
          </p:cNvSpPr>
          <p:nvPr>
            <p:ph idx="12"/>
          </p:nvPr>
        </p:nvSpPr>
        <p:spPr>
          <a:xfrm>
            <a:off x="806660" y="293146"/>
            <a:ext cx="8338457" cy="696687"/>
          </a:xfrm>
        </p:spPr>
        <p:txBody>
          <a:bodyPr/>
          <a:lstStyle/>
          <a:p>
            <a:r>
              <a:rPr lang="es-CR" sz="4700"/>
              <a:t>Actividad ambiental</a:t>
            </a:r>
            <a:endParaRPr lang="en-GB" sz="4700"/>
          </a:p>
        </p:txBody>
      </p:sp>
      <p:sp>
        <p:nvSpPr>
          <p:cNvPr id="17" name="Marcador de contenido 16">
            <a:extLst>
              <a:ext uri="{FF2B5EF4-FFF2-40B4-BE49-F238E27FC236}">
                <a16:creationId xmlns:a16="http://schemas.microsoft.com/office/drawing/2014/main" id="{7D9D457C-4CAB-4B37-B20C-83F10E0BFA58}"/>
              </a:ext>
            </a:extLst>
          </p:cNvPr>
          <p:cNvSpPr txBox="1">
            <a:spLocks/>
          </p:cNvSpPr>
          <p:nvPr/>
        </p:nvSpPr>
        <p:spPr>
          <a:xfrm>
            <a:off x="806660" y="1081613"/>
            <a:ext cx="3478737" cy="413655"/>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Clr>
                <a:srgbClr val="12A99F"/>
              </a:buClr>
              <a:buFont typeface="Arial" panose="020B0604020202020204" pitchFamily="34" charset="0"/>
              <a:buNone/>
              <a:defRPr sz="2800" b="1" kern="1200">
                <a:solidFill>
                  <a:srgbClr val="92D7D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R">
                <a:solidFill>
                  <a:schemeClr val="accent3">
                    <a:lumMod val="75000"/>
                  </a:schemeClr>
                </a:solidFill>
              </a:rPr>
              <a:t>Química I</a:t>
            </a:r>
            <a:r>
              <a:rPr lang="es-CR">
                <a:solidFill>
                  <a:schemeClr val="tx1">
                    <a:lumMod val="50000"/>
                    <a:lumOff val="50000"/>
                  </a:schemeClr>
                </a:solidFill>
              </a:rPr>
              <a:t> (2%)</a:t>
            </a:r>
            <a:endParaRPr lang="en-GB">
              <a:solidFill>
                <a:schemeClr val="tx1">
                  <a:lumMod val="50000"/>
                  <a:lumOff val="50000"/>
                </a:schemeClr>
              </a:solidFill>
            </a:endParaRPr>
          </a:p>
        </p:txBody>
      </p:sp>
      <p:sp>
        <p:nvSpPr>
          <p:cNvPr id="10" name="Marcador de contenido 2">
            <a:extLst>
              <a:ext uri="{FF2B5EF4-FFF2-40B4-BE49-F238E27FC236}">
                <a16:creationId xmlns:a16="http://schemas.microsoft.com/office/drawing/2014/main" id="{F914087C-29DE-43F3-AC71-ABB7A749D48D}"/>
              </a:ext>
            </a:extLst>
          </p:cNvPr>
          <p:cNvSpPr>
            <a:spLocks noGrp="1"/>
          </p:cNvSpPr>
          <p:nvPr>
            <p:ph idx="14"/>
          </p:nvPr>
        </p:nvSpPr>
        <p:spPr>
          <a:xfrm>
            <a:off x="980512" y="2011632"/>
            <a:ext cx="2500312" cy="2169631"/>
          </a:xfrm>
        </p:spPr>
        <p:txBody>
          <a:bodyPr>
            <a:normAutofit/>
          </a:bodyPr>
          <a:lstStyle/>
          <a:p>
            <a:pPr rtl="0"/>
            <a:r>
              <a:rPr lang="es-ES" sz="2800">
                <a:solidFill>
                  <a:srgbClr val="12A99F"/>
                </a:solidFill>
              </a:rPr>
              <a:t>Asistir a capacitación previa de 30 min</a:t>
            </a:r>
          </a:p>
          <a:p>
            <a:pPr rtl="0"/>
            <a:r>
              <a:rPr lang="es-ES" sz="2800" b="0">
                <a:solidFill>
                  <a:schemeClr val="tx2">
                    <a:lumMod val="75000"/>
                  </a:schemeClr>
                </a:solidFill>
              </a:rPr>
              <a:t>*Requisito</a:t>
            </a:r>
          </a:p>
        </p:txBody>
      </p:sp>
      <p:sp>
        <p:nvSpPr>
          <p:cNvPr id="14" name="Marcador de contenido 2">
            <a:extLst>
              <a:ext uri="{FF2B5EF4-FFF2-40B4-BE49-F238E27FC236}">
                <a16:creationId xmlns:a16="http://schemas.microsoft.com/office/drawing/2014/main" id="{C76ECB86-0A4E-44D0-B619-79AAF1D32B5C}"/>
              </a:ext>
            </a:extLst>
          </p:cNvPr>
          <p:cNvSpPr txBox="1">
            <a:spLocks/>
          </p:cNvSpPr>
          <p:nvPr/>
        </p:nvSpPr>
        <p:spPr>
          <a:xfrm>
            <a:off x="8551929" y="2011632"/>
            <a:ext cx="2531357" cy="2675392"/>
          </a:xfrm>
          <a:prstGeom prst="rect">
            <a:avLst/>
          </a:prstGeom>
          <a:ln w="38100">
            <a:noFill/>
          </a:ln>
        </p:spPr>
        <p:txBody>
          <a:bodyPr vert="horz" lIns="91440" tIns="45720" rIns="91440" bIns="45720" rtlCol="0" anchor="ctr">
            <a:normAutofit fontScale="85000" lnSpcReduction="20000"/>
          </a:bodyPr>
          <a:lstStyle>
            <a:lvl1pPr marL="0" indent="0" algn="ctr" defTabSz="914400" rtl="0" eaLnBrk="1" latinLnBrk="0" hangingPunct="1">
              <a:lnSpc>
                <a:spcPct val="90000"/>
              </a:lnSpc>
              <a:spcBef>
                <a:spcPts val="1000"/>
              </a:spcBef>
              <a:buClr>
                <a:srgbClr val="12A99F"/>
              </a:buClr>
              <a:buFont typeface="Arial" panose="020B0604020202020204" pitchFamily="34" charset="0"/>
              <a:buNone/>
              <a:defRPr sz="2800" b="1" kern="1200">
                <a:solidFill>
                  <a:srgbClr val="92D7D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ES" sz="2800" noProof="1">
                <a:solidFill>
                  <a:srgbClr val="12A99F"/>
                </a:solidFill>
              </a:rPr>
              <a:t>Confirmación automática </a:t>
            </a:r>
            <a:r>
              <a:rPr lang="es-ES" sz="2000" b="0" i="1" noProof="1">
                <a:solidFill>
                  <a:schemeClr val="tx1"/>
                </a:solidFill>
              </a:rPr>
              <a:t>(puede llegar al spam) </a:t>
            </a:r>
            <a:endParaRPr lang="es-ES">
              <a:solidFill>
                <a:schemeClr val="tx1"/>
              </a:solidFill>
            </a:endParaRPr>
          </a:p>
          <a:p>
            <a:pPr>
              <a:lnSpc>
                <a:spcPct val="100000"/>
              </a:lnSpc>
            </a:pPr>
            <a:r>
              <a:rPr lang="es-ES" noProof="1">
                <a:solidFill>
                  <a:srgbClr val="12A99F"/>
                </a:solidFill>
              </a:rPr>
              <a:t>+</a:t>
            </a:r>
            <a:endParaRPr lang="es-ES"/>
          </a:p>
          <a:p>
            <a:pPr>
              <a:lnSpc>
                <a:spcPct val="100000"/>
              </a:lnSpc>
            </a:pPr>
            <a:r>
              <a:rPr lang="es-ES" noProof="1">
                <a:solidFill>
                  <a:srgbClr val="12A99F"/>
                </a:solidFill>
              </a:rPr>
              <a:t> </a:t>
            </a:r>
            <a:r>
              <a:rPr lang="es-ES" sz="2800" noProof="1">
                <a:solidFill>
                  <a:srgbClr val="12A99F"/>
                </a:solidFill>
              </a:rPr>
              <a:t>recordatorio previo a la actividad con instrucciones</a:t>
            </a:r>
            <a:endParaRPr lang="es-ES">
              <a:cs typeface="Calibri"/>
            </a:endParaRPr>
          </a:p>
        </p:txBody>
      </p:sp>
      <p:pic>
        <p:nvPicPr>
          <p:cNvPr id="2" name="Marcador de contenido 26" descr="Lista de comprobación contorno">
            <a:extLst>
              <a:ext uri="{FF2B5EF4-FFF2-40B4-BE49-F238E27FC236}">
                <a16:creationId xmlns:a16="http://schemas.microsoft.com/office/drawing/2014/main" id="{E0F3D6FC-E836-06C8-CF4C-3B609A57D1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942" y="4435367"/>
            <a:ext cx="914400" cy="914400"/>
          </a:xfrm>
          <a:prstGeom prst="rect">
            <a:avLst/>
          </a:prstGeom>
        </p:spPr>
      </p:pic>
      <p:pic>
        <p:nvPicPr>
          <p:cNvPr id="3" name="Marcador de contenido 4" descr="Aula de clases con relleno sólido">
            <a:extLst>
              <a:ext uri="{FF2B5EF4-FFF2-40B4-BE49-F238E27FC236}">
                <a16:creationId xmlns:a16="http://schemas.microsoft.com/office/drawing/2014/main" id="{A6AEF19F-4E41-8964-86C9-BF1AA07D1C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91550" y="4458110"/>
            <a:ext cx="914400" cy="914400"/>
          </a:xfrm>
          <a:prstGeom prst="rect">
            <a:avLst/>
          </a:prstGeom>
        </p:spPr>
      </p:pic>
      <p:pic>
        <p:nvPicPr>
          <p:cNvPr id="12" name="Marcador de contenido 22" descr="Vale contorno">
            <a:extLst>
              <a:ext uri="{FF2B5EF4-FFF2-40B4-BE49-F238E27FC236}">
                <a16:creationId xmlns:a16="http://schemas.microsoft.com/office/drawing/2014/main" id="{A448F005-0094-C9B8-4824-E4F83007B175}"/>
              </a:ext>
            </a:extLst>
          </p:cNvPr>
          <p:cNvPicPr>
            <a:picLocks noGrp="1" noChangeAspect="1"/>
          </p:cNvPicPr>
          <p:nvPr>
            <p:ph sz="quarter" idx="13"/>
          </p:nvPr>
        </p:nvPicPr>
        <p:blipFill>
          <a:blip r:embed="rId9">
            <a:extLst>
              <a:ext uri="{96DAC541-7B7A-43D3-8B79-37D633B846F1}">
                <asvg:svgBlip xmlns:asvg="http://schemas.microsoft.com/office/drawing/2016/SVG/main" r:embed="rId10"/>
              </a:ext>
            </a:extLst>
          </a:blip>
          <a:stretch>
            <a:fillRect/>
          </a:stretch>
        </p:blipFill>
        <p:spPr>
          <a:xfrm>
            <a:off x="4755783" y="4488747"/>
            <a:ext cx="1370971" cy="1370971"/>
          </a:xfrm>
        </p:spPr>
      </p:pic>
      <p:pic>
        <p:nvPicPr>
          <p:cNvPr id="15" name="Marcador de contenido 24" descr="Presentación con elemento multimedia contorno">
            <a:extLst>
              <a:ext uri="{FF2B5EF4-FFF2-40B4-BE49-F238E27FC236}">
                <a16:creationId xmlns:a16="http://schemas.microsoft.com/office/drawing/2014/main" id="{1F948081-787D-60E8-9AF0-0CB6C31081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96000" y="4687024"/>
            <a:ext cx="1370971" cy="1370971"/>
          </a:xfrm>
          <a:prstGeom prst="rect">
            <a:avLst/>
          </a:prstGeom>
        </p:spPr>
      </p:pic>
      <p:pic>
        <p:nvPicPr>
          <p:cNvPr id="18" name="Marcador de contenido 28" descr="Compartir contorno">
            <a:extLst>
              <a:ext uri="{FF2B5EF4-FFF2-40B4-BE49-F238E27FC236}">
                <a16:creationId xmlns:a16="http://schemas.microsoft.com/office/drawing/2014/main" id="{B4859420-7605-C15D-2B9F-B5C05D37E26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39225" y="4687024"/>
            <a:ext cx="1238272" cy="1238272"/>
          </a:xfrm>
          <a:prstGeom prst="rect">
            <a:avLst/>
          </a:prstGeom>
        </p:spPr>
      </p:pic>
      <p:sp>
        <p:nvSpPr>
          <p:cNvPr id="19" name="Cuadro de texto 44">
            <a:extLst>
              <a:ext uri="{FF2B5EF4-FFF2-40B4-BE49-F238E27FC236}">
                <a16:creationId xmlns:a16="http://schemas.microsoft.com/office/drawing/2014/main" id="{C28B5646-9A49-341E-AF29-DB347FBB38E3}"/>
              </a:ext>
            </a:extLst>
          </p:cNvPr>
          <p:cNvSpPr txBox="1"/>
          <p:nvPr/>
        </p:nvSpPr>
        <p:spPr>
          <a:xfrm>
            <a:off x="2377942" y="6123847"/>
            <a:ext cx="3342288" cy="707886"/>
          </a:xfrm>
          <a:prstGeom prst="rect">
            <a:avLst/>
          </a:prstGeom>
          <a:noFill/>
        </p:spPr>
        <p:txBody>
          <a:bodyPr wrap="square" rtlCol="0">
            <a:spAutoFit/>
          </a:bodyPr>
          <a:lstStyle/>
          <a:p>
            <a:pPr algn="ctr" rtl="0"/>
            <a:r>
              <a:rPr lang="es-ES" sz="2000">
                <a:solidFill>
                  <a:srgbClr val="C00000"/>
                </a:solidFill>
                <a:latin typeface="+mj-lt"/>
              </a:rPr>
              <a:t>Diversidad de horas y días</a:t>
            </a:r>
          </a:p>
          <a:p>
            <a:pPr algn="ctr" rtl="0"/>
            <a:r>
              <a:rPr lang="es-ES" sz="2000" b="1" u="sng">
                <a:solidFill>
                  <a:srgbClr val="C00000"/>
                </a:solidFill>
                <a:latin typeface="+mj-lt"/>
              </a:rPr>
              <a:t>NO JUSTIFICAMOS AUSENCIAS</a:t>
            </a:r>
            <a:endParaRPr lang="es-ES" sz="1700" b="1" u="sng">
              <a:solidFill>
                <a:srgbClr val="C00000"/>
              </a:solidFill>
              <a:latin typeface="+mj-lt"/>
            </a:endParaRPr>
          </a:p>
        </p:txBody>
      </p:sp>
      <p:sp>
        <p:nvSpPr>
          <p:cNvPr id="20" name="CuadroTexto 19">
            <a:extLst>
              <a:ext uri="{FF2B5EF4-FFF2-40B4-BE49-F238E27FC236}">
                <a16:creationId xmlns:a16="http://schemas.microsoft.com/office/drawing/2014/main" id="{C461DDC8-50AB-B3AB-AFE0-090EA048CAA3}"/>
              </a:ext>
            </a:extLst>
          </p:cNvPr>
          <p:cNvSpPr txBox="1"/>
          <p:nvPr/>
        </p:nvSpPr>
        <p:spPr>
          <a:xfrm>
            <a:off x="980512" y="1983847"/>
            <a:ext cx="411038" cy="523220"/>
          </a:xfrm>
          <a:prstGeom prst="rect">
            <a:avLst/>
          </a:prstGeom>
          <a:noFill/>
        </p:spPr>
        <p:txBody>
          <a:bodyPr wrap="square" rtlCol="0">
            <a:spAutoFit/>
          </a:bodyPr>
          <a:lstStyle/>
          <a:p>
            <a:r>
              <a:rPr lang="es-CR" sz="2800" b="1">
                <a:solidFill>
                  <a:srgbClr val="FF6600"/>
                </a:solidFill>
              </a:rPr>
              <a:t>1</a:t>
            </a:r>
          </a:p>
        </p:txBody>
      </p:sp>
      <p:sp>
        <p:nvSpPr>
          <p:cNvPr id="23" name="CuadroTexto 22">
            <a:extLst>
              <a:ext uri="{FF2B5EF4-FFF2-40B4-BE49-F238E27FC236}">
                <a16:creationId xmlns:a16="http://schemas.microsoft.com/office/drawing/2014/main" id="{980E6190-120E-EF50-4960-8EC2B56F7063}"/>
              </a:ext>
            </a:extLst>
          </p:cNvPr>
          <p:cNvSpPr txBox="1"/>
          <p:nvPr/>
        </p:nvSpPr>
        <p:spPr>
          <a:xfrm>
            <a:off x="4550264" y="1983847"/>
            <a:ext cx="411038" cy="523220"/>
          </a:xfrm>
          <a:prstGeom prst="rect">
            <a:avLst/>
          </a:prstGeom>
          <a:noFill/>
        </p:spPr>
        <p:txBody>
          <a:bodyPr wrap="square" rtlCol="0">
            <a:spAutoFit/>
          </a:bodyPr>
          <a:lstStyle/>
          <a:p>
            <a:r>
              <a:rPr lang="es-CR" sz="2800" b="1">
                <a:solidFill>
                  <a:srgbClr val="FF6600"/>
                </a:solidFill>
              </a:rPr>
              <a:t>2</a:t>
            </a:r>
          </a:p>
        </p:txBody>
      </p:sp>
      <p:sp>
        <p:nvSpPr>
          <p:cNvPr id="24" name="CuadroTexto 23">
            <a:extLst>
              <a:ext uri="{FF2B5EF4-FFF2-40B4-BE49-F238E27FC236}">
                <a16:creationId xmlns:a16="http://schemas.microsoft.com/office/drawing/2014/main" id="{EA118711-E7E0-70F2-B08C-766ABCF2ADFD}"/>
              </a:ext>
            </a:extLst>
          </p:cNvPr>
          <p:cNvSpPr txBox="1"/>
          <p:nvPr/>
        </p:nvSpPr>
        <p:spPr>
          <a:xfrm>
            <a:off x="8346410" y="1983847"/>
            <a:ext cx="411038" cy="523220"/>
          </a:xfrm>
          <a:prstGeom prst="rect">
            <a:avLst/>
          </a:prstGeom>
          <a:noFill/>
        </p:spPr>
        <p:txBody>
          <a:bodyPr wrap="square" rtlCol="0">
            <a:spAutoFit/>
          </a:bodyPr>
          <a:lstStyle/>
          <a:p>
            <a:r>
              <a:rPr lang="es-CR" sz="2800" b="1">
                <a:solidFill>
                  <a:srgbClr val="FF6600"/>
                </a:solidFill>
              </a:rPr>
              <a:t>3</a:t>
            </a:r>
          </a:p>
        </p:txBody>
      </p:sp>
    </p:spTree>
    <p:extLst>
      <p:ext uri="{BB962C8B-B14F-4D97-AF65-F5344CB8AC3E}">
        <p14:creationId xmlns:p14="http://schemas.microsoft.com/office/powerpoint/2010/main" val="336997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contenido 11">
            <a:extLst>
              <a:ext uri="{FF2B5EF4-FFF2-40B4-BE49-F238E27FC236}">
                <a16:creationId xmlns:a16="http://schemas.microsoft.com/office/drawing/2014/main" id="{D7BCEEB4-36CA-400B-AA0D-E162E5DFC698}"/>
              </a:ext>
            </a:extLst>
          </p:cNvPr>
          <p:cNvSpPr>
            <a:spLocks noGrp="1"/>
          </p:cNvSpPr>
          <p:nvPr>
            <p:ph idx="15"/>
          </p:nvPr>
        </p:nvSpPr>
        <p:spPr>
          <a:xfrm>
            <a:off x="887761" y="1762865"/>
            <a:ext cx="4874131" cy="413655"/>
          </a:xfrm>
        </p:spPr>
        <p:txBody>
          <a:bodyPr>
            <a:normAutofit fontScale="92500" lnSpcReduction="20000"/>
          </a:bodyPr>
          <a:lstStyle/>
          <a:p>
            <a:r>
              <a:rPr lang="es-CR">
                <a:solidFill>
                  <a:schemeClr val="accent3">
                    <a:lumMod val="75000"/>
                  </a:schemeClr>
                </a:solidFill>
              </a:rPr>
              <a:t>Química I</a:t>
            </a:r>
          </a:p>
        </p:txBody>
      </p:sp>
      <p:pic>
        <p:nvPicPr>
          <p:cNvPr id="15" name="Marcador de contenido 14" descr="Imagen que contiene Diagrama&#10;&#10;Descripción generada automáticamente">
            <a:extLst>
              <a:ext uri="{FF2B5EF4-FFF2-40B4-BE49-F238E27FC236}">
                <a16:creationId xmlns:a16="http://schemas.microsoft.com/office/drawing/2014/main" id="{779FC053-75C7-440D-ACFB-C15A37FAA6D8}"/>
              </a:ext>
            </a:extLst>
          </p:cNvPr>
          <p:cNvPicPr>
            <a:picLocks noGrp="1" noChangeAspect="1"/>
          </p:cNvPicPr>
          <p:nvPr>
            <p:ph idx="16"/>
          </p:nvPr>
        </p:nvPicPr>
        <p:blipFill rotWithShape="1">
          <a:blip r:embed="rId2"/>
          <a:srcRect l="2155" t="2056" r="4200" b="3375"/>
          <a:stretch/>
        </p:blipFill>
        <p:spPr>
          <a:xfrm>
            <a:off x="0" y="2240199"/>
            <a:ext cx="6935056" cy="4552892"/>
          </a:xfrm>
        </p:spPr>
      </p:pic>
      <p:sp>
        <p:nvSpPr>
          <p:cNvPr id="9" name="Marcador de contenido 8">
            <a:extLst>
              <a:ext uri="{FF2B5EF4-FFF2-40B4-BE49-F238E27FC236}">
                <a16:creationId xmlns:a16="http://schemas.microsoft.com/office/drawing/2014/main" id="{AF09B507-BE56-4013-BCC8-BC956857A294}"/>
              </a:ext>
            </a:extLst>
          </p:cNvPr>
          <p:cNvSpPr>
            <a:spLocks noGrp="1"/>
          </p:cNvSpPr>
          <p:nvPr>
            <p:ph idx="12"/>
          </p:nvPr>
        </p:nvSpPr>
        <p:spPr>
          <a:xfrm>
            <a:off x="762000" y="805543"/>
            <a:ext cx="8768862" cy="696687"/>
          </a:xfrm>
        </p:spPr>
        <p:txBody>
          <a:bodyPr/>
          <a:lstStyle/>
          <a:p>
            <a:r>
              <a:rPr lang="es-CR"/>
              <a:t>Actividad Ambiental</a:t>
            </a:r>
          </a:p>
        </p:txBody>
      </p:sp>
      <p:sp>
        <p:nvSpPr>
          <p:cNvPr id="4" name="Marcador de contenido 10">
            <a:extLst>
              <a:ext uri="{FF2B5EF4-FFF2-40B4-BE49-F238E27FC236}">
                <a16:creationId xmlns:a16="http://schemas.microsoft.com/office/drawing/2014/main" id="{9043210E-36A6-5C23-F678-25180EEFDAF3}"/>
              </a:ext>
            </a:extLst>
          </p:cNvPr>
          <p:cNvSpPr>
            <a:spLocks noGrp="1"/>
          </p:cNvSpPr>
          <p:nvPr>
            <p:ph idx="14"/>
          </p:nvPr>
        </p:nvSpPr>
        <p:spPr>
          <a:xfrm>
            <a:off x="6931632" y="2241726"/>
            <a:ext cx="5211597" cy="4273943"/>
          </a:xfrm>
        </p:spPr>
        <p:txBody>
          <a:bodyPr vert="horz" lIns="91440" tIns="45720" rIns="91440" bIns="45720" rtlCol="0" anchor="t">
            <a:normAutofit fontScale="92500"/>
          </a:bodyPr>
          <a:lstStyle/>
          <a:p>
            <a:pPr marL="342900" indent="-342900">
              <a:buFont typeface="Arial" panose="020B0604020202020204" pitchFamily="34" charset="0"/>
              <a:buChar char="•"/>
            </a:pPr>
            <a:r>
              <a:rPr lang="es-CR" sz="2400" b="1">
                <a:latin typeface="+mj-lt"/>
              </a:rPr>
              <a:t>Cada actividad consta de 2-3 horas máximo</a:t>
            </a:r>
            <a:r>
              <a:rPr lang="es-CR" b="1"/>
              <a:t> </a:t>
            </a:r>
            <a:endParaRPr lang="es-CR" sz="2400" b="1">
              <a:solidFill>
                <a:schemeClr val="tx1">
                  <a:lumMod val="50000"/>
                  <a:lumOff val="50000"/>
                </a:schemeClr>
              </a:solidFill>
              <a:latin typeface="+mj-lt"/>
            </a:endParaRPr>
          </a:p>
          <a:p>
            <a:pPr marL="342900" indent="-342900">
              <a:buFont typeface="Arial" panose="020B0604020202020204" pitchFamily="34" charset="0"/>
              <a:buChar char="•"/>
            </a:pPr>
            <a:r>
              <a:rPr lang="es-CR" sz="2400" b="1">
                <a:latin typeface="+mj-lt"/>
              </a:rPr>
              <a:t>Una sola actividad por persona (cupos limitados)</a:t>
            </a:r>
            <a:r>
              <a:rPr lang="es-CR" b="1"/>
              <a:t> </a:t>
            </a:r>
            <a:endParaRPr lang="es-CR" sz="2400" b="1">
              <a:latin typeface="+mj-lt"/>
              <a:cs typeface="Calibri Light"/>
            </a:endParaRPr>
          </a:p>
          <a:p>
            <a:pPr marL="342900" indent="-342900">
              <a:buClr>
                <a:srgbClr val="12A99F"/>
              </a:buClr>
              <a:buFont typeface="Arial" panose="020B0604020202020204" pitchFamily="34" charset="0"/>
              <a:buChar char="•"/>
            </a:pPr>
            <a:r>
              <a:rPr lang="es-CR" sz="2400" b="1">
                <a:latin typeface="+mj-lt"/>
              </a:rPr>
              <a:t>No se justifican ausencias (variedad de horarios)</a:t>
            </a:r>
            <a:endParaRPr lang="es-CR" sz="2400" b="1">
              <a:latin typeface="+mj-lt"/>
              <a:cs typeface="Calibri Light"/>
            </a:endParaRPr>
          </a:p>
          <a:p>
            <a:pPr marL="342900" indent="-342900">
              <a:buClr>
                <a:srgbClr val="12A99F"/>
              </a:buClr>
              <a:buFont typeface="Arial" panose="020B0604020202020204" pitchFamily="34" charset="0"/>
              <a:buChar char="•"/>
            </a:pPr>
            <a:r>
              <a:rPr lang="es-CR" sz="2400" b="1">
                <a:latin typeface="+mj-lt"/>
              </a:rPr>
              <a:t>Reposición – justificación según lo indicado en el Reglamento de Enseñanza de Aprendizaje</a:t>
            </a:r>
            <a:endParaRPr lang="es-CR" sz="2400" b="1">
              <a:latin typeface="+mj-lt"/>
              <a:cs typeface="Calibri Light"/>
            </a:endParaRPr>
          </a:p>
          <a:p>
            <a:pPr marL="342900" indent="-342900">
              <a:buClr>
                <a:srgbClr val="12A99F"/>
              </a:buClr>
              <a:buFont typeface="Arial" panose="020B0604020202020204" pitchFamily="34" charset="0"/>
              <a:buChar char="•"/>
            </a:pPr>
            <a:r>
              <a:rPr lang="es-CR" sz="2400" b="1">
                <a:latin typeface="+mj-lt"/>
              </a:rPr>
              <a:t>Las </a:t>
            </a:r>
            <a:r>
              <a:rPr lang="es-CR" sz="2400" b="1" u="sng">
                <a:latin typeface="+mj-lt"/>
              </a:rPr>
              <a:t>consultas serán atenidas ÚNICAMENTE </a:t>
            </a:r>
            <a:r>
              <a:rPr lang="es-CR" sz="2400" b="1">
                <a:latin typeface="+mj-lt"/>
              </a:rPr>
              <a:t>por medio de WhatsApp y correo electrónico (7279 0596 / ga@itcr.ac.cr).</a:t>
            </a:r>
            <a:endParaRPr lang="es-CR" sz="2400" b="1">
              <a:latin typeface="+mj-lt"/>
              <a:cs typeface="Calibri Light"/>
            </a:endParaRPr>
          </a:p>
        </p:txBody>
      </p:sp>
    </p:spTree>
    <p:extLst>
      <p:ext uri="{BB962C8B-B14F-4D97-AF65-F5344CB8AC3E}">
        <p14:creationId xmlns:p14="http://schemas.microsoft.com/office/powerpoint/2010/main" val="2375400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Marcador de contenido 10">
            <a:extLst>
              <a:ext uri="{FF2B5EF4-FFF2-40B4-BE49-F238E27FC236}">
                <a16:creationId xmlns:a16="http://schemas.microsoft.com/office/drawing/2014/main" id="{5AE42DC4-5A48-72A7-6A6E-B3A38224C59C}"/>
              </a:ext>
            </a:extLst>
          </p:cNvPr>
          <p:cNvSpPr>
            <a:spLocks noGrp="1"/>
          </p:cNvSpPr>
          <p:nvPr>
            <p:ph idx="15"/>
          </p:nvPr>
        </p:nvSpPr>
        <p:spPr>
          <a:xfrm>
            <a:off x="6476848" y="2082563"/>
            <a:ext cx="5198479" cy="718456"/>
          </a:xfrm>
        </p:spPr>
        <p:txBody>
          <a:bodyPr/>
          <a:lstStyle/>
          <a:p>
            <a:r>
              <a:rPr lang="es-CR" sz="4400"/>
              <a:t>Lista de asistencia QI</a:t>
            </a:r>
          </a:p>
        </p:txBody>
      </p:sp>
      <p:sp>
        <p:nvSpPr>
          <p:cNvPr id="24" name="Marcador de contenido 2">
            <a:extLst>
              <a:ext uri="{FF2B5EF4-FFF2-40B4-BE49-F238E27FC236}">
                <a16:creationId xmlns:a16="http://schemas.microsoft.com/office/drawing/2014/main" id="{1E4F6AA1-9B74-2463-7B05-4745892A0501}"/>
              </a:ext>
            </a:extLst>
          </p:cNvPr>
          <p:cNvSpPr txBox="1">
            <a:spLocks/>
          </p:cNvSpPr>
          <p:nvPr/>
        </p:nvSpPr>
        <p:spPr>
          <a:xfrm>
            <a:off x="6476848" y="3116766"/>
            <a:ext cx="4953152" cy="2090854"/>
          </a:xfrm>
          <a:prstGeom prst="rect">
            <a:avLst/>
          </a:prstGeom>
          <a:ln w="38100">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Clr>
                <a:srgbClr val="12A99F"/>
              </a:buClr>
              <a:buFont typeface="Arial" panose="020B0604020202020204" pitchFamily="34" charset="0"/>
              <a:buNone/>
              <a:defRPr sz="2800" b="1" kern="1200">
                <a:solidFill>
                  <a:srgbClr val="92D7D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CR" sz="2400">
                <a:solidFill>
                  <a:srgbClr val="FF6600"/>
                </a:solidFill>
              </a:rPr>
              <a:t>Enlaces actividades Ambientales QI</a:t>
            </a:r>
          </a:p>
          <a:p>
            <a:pPr algn="l"/>
            <a:r>
              <a:rPr lang="es-CR" sz="2400">
                <a:solidFill>
                  <a:schemeClr val="tx1">
                    <a:lumMod val="95000"/>
                    <a:lumOff val="5000"/>
                  </a:schemeClr>
                </a:solidFill>
              </a:rPr>
              <a:t>Viernes 23 de febrero</a:t>
            </a:r>
            <a:endParaRPr lang="en-GB" sz="2400">
              <a:solidFill>
                <a:schemeClr val="tx1">
                  <a:lumMod val="95000"/>
                  <a:lumOff val="5000"/>
                </a:schemeClr>
              </a:solidFill>
            </a:endParaRPr>
          </a:p>
        </p:txBody>
      </p:sp>
      <p:pic>
        <p:nvPicPr>
          <p:cNvPr id="6" name="Imagen 5" descr="Código QR&#10;&#10;Descripción generada automáticamente">
            <a:extLst>
              <a:ext uri="{FF2B5EF4-FFF2-40B4-BE49-F238E27FC236}">
                <a16:creationId xmlns:a16="http://schemas.microsoft.com/office/drawing/2014/main" id="{21B32BF2-C23C-DC5D-99A0-1AAA9DDCE162}"/>
              </a:ext>
            </a:extLst>
          </p:cNvPr>
          <p:cNvPicPr>
            <a:picLocks noChangeAspect="1"/>
          </p:cNvPicPr>
          <p:nvPr/>
        </p:nvPicPr>
        <p:blipFill>
          <a:blip r:embed="rId3"/>
          <a:stretch>
            <a:fillRect/>
          </a:stretch>
        </p:blipFill>
        <p:spPr>
          <a:xfrm>
            <a:off x="911871" y="1159982"/>
            <a:ext cx="4750163" cy="4750163"/>
          </a:xfrm>
          <a:prstGeom prst="rect">
            <a:avLst/>
          </a:prstGeom>
        </p:spPr>
      </p:pic>
    </p:spTree>
    <p:extLst>
      <p:ext uri="{BB962C8B-B14F-4D97-AF65-F5344CB8AC3E}">
        <p14:creationId xmlns:p14="http://schemas.microsoft.com/office/powerpoint/2010/main" val="3741051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C512FE7-799B-434A-8F3F-CC9B16776D09}"/>
              </a:ext>
            </a:extLst>
          </p:cNvPr>
          <p:cNvSpPr/>
          <p:nvPr/>
        </p:nvSpPr>
        <p:spPr>
          <a:xfrm>
            <a:off x="0" y="5363308"/>
            <a:ext cx="12192000" cy="1494692"/>
          </a:xfrm>
          <a:prstGeom prst="rect">
            <a:avLst/>
          </a:prstGeom>
          <a:solidFill>
            <a:srgbClr val="12A99F"/>
          </a:solidFill>
          <a:ln>
            <a:solidFill>
              <a:srgbClr val="12A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050" name="Picture 2" descr="Logotipo de whatsapp - Iconos gratis de redes sociales">
            <a:extLst>
              <a:ext uri="{FF2B5EF4-FFF2-40B4-BE49-F238E27FC236}">
                <a16:creationId xmlns:a16="http://schemas.microsoft.com/office/drawing/2014/main" id="{F71A759B-5229-4A1E-A204-97E45F996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98" y="5358285"/>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ogo de facebook - Iconos gratis de redes sociales">
            <a:extLst>
              <a:ext uri="{FF2B5EF4-FFF2-40B4-BE49-F238E27FC236}">
                <a16:creationId xmlns:a16="http://schemas.microsoft.com/office/drawing/2014/main" id="{E7896750-C4EF-4289-AB62-8AA4B3205B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7430" y="5365818"/>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16">
            <a:extLst>
              <a:ext uri="{FF2B5EF4-FFF2-40B4-BE49-F238E27FC236}">
                <a16:creationId xmlns:a16="http://schemas.microsoft.com/office/drawing/2014/main" id="{19956401-3902-4F72-BCCD-B846670FB918}"/>
              </a:ext>
            </a:extLst>
          </p:cNvPr>
          <p:cNvSpPr txBox="1">
            <a:spLocks/>
          </p:cNvSpPr>
          <p:nvPr/>
        </p:nvSpPr>
        <p:spPr>
          <a:xfrm>
            <a:off x="1252331" y="5457457"/>
            <a:ext cx="4843669" cy="4136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R" sz="3000" b="1">
                <a:solidFill>
                  <a:schemeClr val="bg1"/>
                </a:solidFill>
              </a:rPr>
              <a:t>7279 0596</a:t>
            </a:r>
            <a:endParaRPr lang="en-GB" sz="3000" b="1">
              <a:solidFill>
                <a:schemeClr val="bg1"/>
              </a:solidFill>
            </a:endParaRPr>
          </a:p>
        </p:txBody>
      </p:sp>
      <p:sp>
        <p:nvSpPr>
          <p:cNvPr id="8" name="Marcador de contenido 16">
            <a:extLst>
              <a:ext uri="{FF2B5EF4-FFF2-40B4-BE49-F238E27FC236}">
                <a16:creationId xmlns:a16="http://schemas.microsoft.com/office/drawing/2014/main" id="{B838431D-637D-4A8D-9387-D4DB4F68FB6F}"/>
              </a:ext>
            </a:extLst>
          </p:cNvPr>
          <p:cNvSpPr txBox="1">
            <a:spLocks/>
          </p:cNvSpPr>
          <p:nvPr/>
        </p:nvSpPr>
        <p:spPr>
          <a:xfrm>
            <a:off x="6329163" y="5392981"/>
            <a:ext cx="4843669" cy="4136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R" sz="3000" b="1">
                <a:solidFill>
                  <a:schemeClr val="bg1"/>
                </a:solidFill>
              </a:rPr>
              <a:t>@gaseltec</a:t>
            </a:r>
            <a:endParaRPr lang="en-GB" sz="3000" b="1">
              <a:solidFill>
                <a:schemeClr val="bg1"/>
              </a:solidFill>
            </a:endParaRPr>
          </a:p>
        </p:txBody>
      </p:sp>
      <p:sp>
        <p:nvSpPr>
          <p:cNvPr id="13" name="Marcador de contenido 16">
            <a:extLst>
              <a:ext uri="{FF2B5EF4-FFF2-40B4-BE49-F238E27FC236}">
                <a16:creationId xmlns:a16="http://schemas.microsoft.com/office/drawing/2014/main" id="{D2D9ED46-4844-4A92-BF4B-B63731C1ADFF}"/>
              </a:ext>
            </a:extLst>
          </p:cNvPr>
          <p:cNvSpPr txBox="1">
            <a:spLocks/>
          </p:cNvSpPr>
          <p:nvPr/>
        </p:nvSpPr>
        <p:spPr>
          <a:xfrm>
            <a:off x="9770165" y="5422654"/>
            <a:ext cx="4843669" cy="4136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R" sz="3000" b="1">
                <a:solidFill>
                  <a:schemeClr val="bg1"/>
                </a:solidFill>
              </a:rPr>
              <a:t>ga@itcr.ac.cr</a:t>
            </a:r>
            <a:endParaRPr lang="en-GB" sz="3000" b="1">
              <a:solidFill>
                <a:schemeClr val="bg1"/>
              </a:solidFill>
            </a:endParaRPr>
          </a:p>
        </p:txBody>
      </p:sp>
      <p:pic>
        <p:nvPicPr>
          <p:cNvPr id="2064" name="Picture 16" descr="Icono Correo Electrónico Negro Simple PNG transparente - StickPNG">
            <a:extLst>
              <a:ext uri="{FF2B5EF4-FFF2-40B4-BE49-F238E27FC236}">
                <a16:creationId xmlns:a16="http://schemas.microsoft.com/office/drawing/2014/main" id="{7F84C63E-EB23-418A-8DA6-8BFC4C7F7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3000" y="5185104"/>
            <a:ext cx="1004396" cy="10043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lack And White Instagram logo PNG Images HD | PNG Play">
            <a:extLst>
              <a:ext uri="{FF2B5EF4-FFF2-40B4-BE49-F238E27FC236}">
                <a16:creationId xmlns:a16="http://schemas.microsoft.com/office/drawing/2014/main" id="{EE257CC3-C293-447E-8B65-8B41EC7273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9163" y="5327302"/>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565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contenido 4">
            <a:extLst>
              <a:ext uri="{FF2B5EF4-FFF2-40B4-BE49-F238E27FC236}">
                <a16:creationId xmlns:a16="http://schemas.microsoft.com/office/drawing/2014/main" id="{54D5AE8F-A900-46DE-B3C5-668EBA99CA6B}"/>
              </a:ext>
            </a:extLst>
          </p:cNvPr>
          <p:cNvSpPr txBox="1">
            <a:spLocks/>
          </p:cNvSpPr>
          <p:nvPr/>
        </p:nvSpPr>
        <p:spPr>
          <a:xfrm>
            <a:off x="322384" y="658287"/>
            <a:ext cx="6758940" cy="6966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R" sz="5400" b="1">
                <a:solidFill>
                  <a:srgbClr val="12A99F"/>
                </a:solidFill>
              </a:rPr>
              <a:t>Gestión Ambiental</a:t>
            </a:r>
          </a:p>
          <a:p>
            <a:endParaRPr lang="es-CR"/>
          </a:p>
        </p:txBody>
      </p:sp>
      <p:pic>
        <p:nvPicPr>
          <p:cNvPr id="16" name="Marcador de contenido 15" descr="Imagen que contiene foto, diferente, pájaro, taza&#10;&#10;Descripción generada automáticamente">
            <a:extLst>
              <a:ext uri="{FF2B5EF4-FFF2-40B4-BE49-F238E27FC236}">
                <a16:creationId xmlns:a16="http://schemas.microsoft.com/office/drawing/2014/main" id="{6583A577-BBF1-4E4F-801D-684761B7DA7D}"/>
              </a:ext>
            </a:extLst>
          </p:cNvPr>
          <p:cNvPicPr>
            <a:picLocks noGrp="1" noChangeAspect="1"/>
          </p:cNvPicPr>
          <p:nvPr>
            <p:ph idx="1"/>
          </p:nvPr>
        </p:nvPicPr>
        <p:blipFill>
          <a:blip r:embed="rId3"/>
          <a:stretch>
            <a:fillRect/>
          </a:stretch>
        </p:blipFill>
        <p:spPr>
          <a:xfrm>
            <a:off x="6592582" y="1799859"/>
            <a:ext cx="4746625" cy="4746625"/>
          </a:xfrm>
        </p:spPr>
      </p:pic>
      <p:pic>
        <p:nvPicPr>
          <p:cNvPr id="19" name="Marcador de contenido 18" descr="Interfaz de usuario gráfica, Sitio web&#10;&#10;Descripción generada automáticamente">
            <a:extLst>
              <a:ext uri="{FF2B5EF4-FFF2-40B4-BE49-F238E27FC236}">
                <a16:creationId xmlns:a16="http://schemas.microsoft.com/office/drawing/2014/main" id="{0F8182AC-052B-4DCE-A87C-DEF1C1D9BDEB}"/>
              </a:ext>
            </a:extLst>
          </p:cNvPr>
          <p:cNvPicPr>
            <a:picLocks noGrp="1" noChangeAspect="1"/>
          </p:cNvPicPr>
          <p:nvPr>
            <p:ph idx="14"/>
          </p:nvPr>
        </p:nvPicPr>
        <p:blipFill>
          <a:blip r:embed="rId4"/>
          <a:stretch>
            <a:fillRect/>
          </a:stretch>
        </p:blipFill>
        <p:spPr>
          <a:xfrm>
            <a:off x="627125" y="1799859"/>
            <a:ext cx="4708525" cy="4708525"/>
          </a:xfrm>
        </p:spPr>
      </p:pic>
      <p:sp>
        <p:nvSpPr>
          <p:cNvPr id="2" name="Rectángulo 1">
            <a:extLst>
              <a:ext uri="{FF2B5EF4-FFF2-40B4-BE49-F238E27FC236}">
                <a16:creationId xmlns:a16="http://schemas.microsoft.com/office/drawing/2014/main" id="{55FA954C-2BFC-BE68-C5F4-2B438FCDF889}"/>
              </a:ext>
            </a:extLst>
          </p:cNvPr>
          <p:cNvSpPr/>
          <p:nvPr/>
        </p:nvSpPr>
        <p:spPr>
          <a:xfrm>
            <a:off x="965200" y="4501784"/>
            <a:ext cx="1930400" cy="1848216"/>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2983534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355839-PAQ2QN-665.jpg"/>
          <p:cNvPicPr>
            <a:picLocks noChangeAspect="1"/>
          </p:cNvPicPr>
          <p:nvPr/>
        </p:nvPicPr>
        <p:blipFill rotWithShape="1">
          <a:blip r:embed="rId3" cstate="print">
            <a:extLst>
              <a:ext uri="{28A0092B-C50C-407E-A947-70E740481C1C}">
                <a14:useLocalDpi xmlns:a14="http://schemas.microsoft.com/office/drawing/2010/main" val="0"/>
              </a:ext>
            </a:extLst>
          </a:blip>
          <a:srcRect t="1932" b="4167"/>
          <a:stretch/>
        </p:blipFill>
        <p:spPr>
          <a:xfrm flipH="1">
            <a:off x="-98474" y="0"/>
            <a:ext cx="12192000" cy="6858000"/>
          </a:xfrm>
          <a:prstGeom prst="rect">
            <a:avLst/>
          </a:prstGeom>
        </p:spPr>
      </p:pic>
      <p:sp>
        <p:nvSpPr>
          <p:cNvPr id="5" name="Rectángulo 4"/>
          <p:cNvSpPr/>
          <p:nvPr/>
        </p:nvSpPr>
        <p:spPr>
          <a:xfrm>
            <a:off x="0" y="6551356"/>
            <a:ext cx="12192000" cy="306644"/>
          </a:xfrm>
          <a:prstGeom prst="rect">
            <a:avLst/>
          </a:prstGeom>
          <a:solidFill>
            <a:srgbClr val="33CC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78AB8911-63B5-4A05-BB89-B058CEC67204}"/>
              </a:ext>
            </a:extLst>
          </p:cNvPr>
          <p:cNvSpPr txBox="1"/>
          <p:nvPr/>
        </p:nvSpPr>
        <p:spPr>
          <a:xfrm>
            <a:off x="632310" y="1064944"/>
            <a:ext cx="5781937" cy="2248885"/>
          </a:xfrm>
          <a:prstGeom prst="rect">
            <a:avLst/>
          </a:prstGeom>
          <a:noFill/>
        </p:spPr>
        <p:txBody>
          <a:bodyPr wrap="square" lIns="91440" tIns="45720" rIns="91440" bIns="45720" rtlCol="0" anchor="t">
            <a:spAutoFit/>
          </a:bodyPr>
          <a:lstStyle/>
          <a:p>
            <a:pPr>
              <a:lnSpc>
                <a:spcPct val="80000"/>
              </a:lnSpc>
            </a:pPr>
            <a:r>
              <a:rPr lang="es-CR" sz="4000" b="1">
                <a:solidFill>
                  <a:schemeClr val="bg1">
                    <a:lumMod val="50000"/>
                  </a:schemeClr>
                </a:solidFill>
                <a:latin typeface="+mj-lt"/>
                <a:ea typeface="Arimo" panose="020B0604020202020204" pitchFamily="34" charset="0"/>
                <a:cs typeface="Helvetica Neue Light"/>
              </a:rPr>
              <a:t>¿Cuál es el </a:t>
            </a:r>
            <a:r>
              <a:rPr lang="es-CR" sz="4000" b="1" u="sng">
                <a:solidFill>
                  <a:schemeClr val="bg1">
                    <a:lumMod val="50000"/>
                  </a:schemeClr>
                </a:solidFill>
                <a:latin typeface="+mj-lt"/>
                <a:ea typeface="Arimo" panose="020B0604020202020204" pitchFamily="34" charset="0"/>
                <a:cs typeface="Helvetica Neue Light"/>
              </a:rPr>
              <a:t>primer paso</a:t>
            </a:r>
            <a:endParaRPr lang="es-CR" sz="4000" b="1" u="sng">
              <a:solidFill>
                <a:schemeClr val="bg1">
                  <a:lumMod val="50000"/>
                </a:schemeClr>
              </a:solidFill>
              <a:latin typeface="+mj-lt"/>
              <a:ea typeface="Arimo" panose="020B0604020202020204" pitchFamily="34" charset="0"/>
              <a:cs typeface="Helvetica Neue Medium"/>
            </a:endParaRPr>
          </a:p>
          <a:p>
            <a:pPr>
              <a:lnSpc>
                <a:spcPct val="80000"/>
              </a:lnSpc>
            </a:pPr>
            <a:r>
              <a:rPr lang="es-CR" sz="4000" b="1">
                <a:solidFill>
                  <a:schemeClr val="bg1">
                    <a:lumMod val="50000"/>
                  </a:schemeClr>
                </a:solidFill>
                <a:latin typeface="+mj-lt"/>
                <a:ea typeface="Arimo" panose="020B0604020202020204" pitchFamily="34" charset="0"/>
                <a:cs typeface="Helvetica Neue Light"/>
              </a:rPr>
              <a:t>que debe hacer un</a:t>
            </a:r>
          </a:p>
          <a:p>
            <a:pPr>
              <a:lnSpc>
                <a:spcPct val="80000"/>
              </a:lnSpc>
            </a:pPr>
            <a:r>
              <a:rPr lang="es-CR" sz="4700" b="1">
                <a:solidFill>
                  <a:srgbClr val="12A99F"/>
                </a:solidFill>
                <a:latin typeface="+mj-lt"/>
                <a:ea typeface="Arimo" panose="020B0604020202020204" pitchFamily="34" charset="0"/>
                <a:cs typeface="Helvetica Neue Medium"/>
              </a:rPr>
              <a:t>generador de residuos responsable?</a:t>
            </a:r>
          </a:p>
        </p:txBody>
      </p:sp>
      <p:sp>
        <p:nvSpPr>
          <p:cNvPr id="7" name="Rectángulo 6">
            <a:extLst>
              <a:ext uri="{FF2B5EF4-FFF2-40B4-BE49-F238E27FC236}">
                <a16:creationId xmlns:a16="http://schemas.microsoft.com/office/drawing/2014/main" id="{548D050C-7CA4-416B-A0F5-67DC8D02089A}"/>
              </a:ext>
            </a:extLst>
          </p:cNvPr>
          <p:cNvSpPr/>
          <p:nvPr/>
        </p:nvSpPr>
        <p:spPr>
          <a:xfrm flipV="1">
            <a:off x="562237" y="918751"/>
            <a:ext cx="45719" cy="234883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1739673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6551356"/>
            <a:ext cx="12192000" cy="306644"/>
          </a:xfrm>
          <a:prstGeom prst="rect">
            <a:avLst/>
          </a:prstGeom>
          <a:solidFill>
            <a:srgbClr val="33CC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78AB8911-63B5-4A05-BB89-B058CEC67204}"/>
              </a:ext>
            </a:extLst>
          </p:cNvPr>
          <p:cNvSpPr txBox="1"/>
          <p:nvPr/>
        </p:nvSpPr>
        <p:spPr>
          <a:xfrm>
            <a:off x="744852" y="1360366"/>
            <a:ext cx="5781937" cy="1668149"/>
          </a:xfrm>
          <a:prstGeom prst="rect">
            <a:avLst/>
          </a:prstGeom>
          <a:noFill/>
        </p:spPr>
        <p:txBody>
          <a:bodyPr wrap="square" rtlCol="0">
            <a:spAutoFit/>
          </a:bodyPr>
          <a:lstStyle/>
          <a:p>
            <a:pPr>
              <a:lnSpc>
                <a:spcPct val="80000"/>
              </a:lnSpc>
            </a:pPr>
            <a:r>
              <a:rPr lang="es-CR" sz="4000" b="1">
                <a:solidFill>
                  <a:schemeClr val="bg1">
                    <a:lumMod val="50000"/>
                  </a:schemeClr>
                </a:solidFill>
                <a:latin typeface="+mj-lt"/>
              </a:rPr>
              <a:t>El reciclaje</a:t>
            </a:r>
            <a:r>
              <a:rPr lang="es-CR" sz="4000">
                <a:solidFill>
                  <a:schemeClr val="bg1">
                    <a:lumMod val="50000"/>
                  </a:schemeClr>
                </a:solidFill>
                <a:latin typeface="+mj-lt"/>
              </a:rPr>
              <a:t> </a:t>
            </a:r>
            <a:r>
              <a:rPr lang="es-CR" sz="4700" b="1" u="sng">
                <a:solidFill>
                  <a:srgbClr val="12A99F"/>
                </a:solidFill>
                <a:latin typeface="+mj-lt"/>
              </a:rPr>
              <a:t>NO</a:t>
            </a:r>
            <a:r>
              <a:rPr lang="es-CR" sz="4700" b="1" u="sng">
                <a:solidFill>
                  <a:schemeClr val="bg1">
                    <a:lumMod val="50000"/>
                  </a:schemeClr>
                </a:solidFill>
                <a:latin typeface="+mj-lt"/>
              </a:rPr>
              <a:t> </a:t>
            </a:r>
          </a:p>
          <a:p>
            <a:pPr>
              <a:lnSpc>
                <a:spcPct val="80000"/>
              </a:lnSpc>
            </a:pPr>
            <a:r>
              <a:rPr lang="es-CR" sz="4000" b="1">
                <a:solidFill>
                  <a:schemeClr val="bg1">
                    <a:lumMod val="50000"/>
                  </a:schemeClr>
                </a:solidFill>
                <a:latin typeface="+mj-lt"/>
              </a:rPr>
              <a:t>debe ser la primera </a:t>
            </a:r>
          </a:p>
          <a:p>
            <a:pPr>
              <a:lnSpc>
                <a:spcPct val="80000"/>
              </a:lnSpc>
            </a:pPr>
            <a:r>
              <a:rPr lang="es-CR" sz="4000" b="1">
                <a:solidFill>
                  <a:schemeClr val="bg1">
                    <a:lumMod val="50000"/>
                  </a:schemeClr>
                </a:solidFill>
                <a:latin typeface="+mj-lt"/>
              </a:rPr>
              <a:t>opción</a:t>
            </a:r>
          </a:p>
        </p:txBody>
      </p:sp>
      <p:sp>
        <p:nvSpPr>
          <p:cNvPr id="7" name="Rectángulo 6">
            <a:extLst>
              <a:ext uri="{FF2B5EF4-FFF2-40B4-BE49-F238E27FC236}">
                <a16:creationId xmlns:a16="http://schemas.microsoft.com/office/drawing/2014/main" id="{548D050C-7CA4-416B-A0F5-67DC8D02089A}"/>
              </a:ext>
            </a:extLst>
          </p:cNvPr>
          <p:cNvSpPr/>
          <p:nvPr/>
        </p:nvSpPr>
        <p:spPr>
          <a:xfrm flipV="1">
            <a:off x="562237" y="918751"/>
            <a:ext cx="45719" cy="234883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9" name="Imagen 8">
            <a:extLst>
              <a:ext uri="{FF2B5EF4-FFF2-40B4-BE49-F238E27FC236}">
                <a16:creationId xmlns:a16="http://schemas.microsoft.com/office/drawing/2014/main" id="{56B9A3B0-8A4A-4188-8F1C-51715CA59FFA}"/>
              </a:ext>
            </a:extLst>
          </p:cNvPr>
          <p:cNvPicPr>
            <a:picLocks noChangeAspect="1"/>
          </p:cNvPicPr>
          <p:nvPr/>
        </p:nvPicPr>
        <p:blipFill>
          <a:blip r:embed="rId3"/>
          <a:stretch>
            <a:fillRect/>
          </a:stretch>
        </p:blipFill>
        <p:spPr>
          <a:xfrm>
            <a:off x="5152292" y="621500"/>
            <a:ext cx="6973622" cy="5292164"/>
          </a:xfrm>
          <a:prstGeom prst="rect">
            <a:avLst/>
          </a:prstGeom>
        </p:spPr>
      </p:pic>
    </p:spTree>
    <p:extLst>
      <p:ext uri="{BB962C8B-B14F-4D97-AF65-F5344CB8AC3E}">
        <p14:creationId xmlns:p14="http://schemas.microsoft.com/office/powerpoint/2010/main" val="1939573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Soluciones para separar residuos y reciclar en casa - SENSITUR">
            <a:extLst>
              <a:ext uri="{FF2B5EF4-FFF2-40B4-BE49-F238E27FC236}">
                <a16:creationId xmlns:a16="http://schemas.microsoft.com/office/drawing/2014/main" id="{EA892399-C3CB-4D01-85A7-B3C9DE6979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32"/>
          <a:stretch/>
        </p:blipFill>
        <p:spPr bwMode="auto">
          <a:xfrm>
            <a:off x="669289"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034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ESINFECTANTE LYSOL SPRAY CRIPS LINEN EN AEROSOL - 340g | Triquitraque |  Comprar en línea Costa Rica">
            <a:extLst>
              <a:ext uri="{FF2B5EF4-FFF2-40B4-BE49-F238E27FC236}">
                <a16:creationId xmlns:a16="http://schemas.microsoft.com/office/drawing/2014/main" id="{27297A77-D13F-47D7-A1F0-0A6C8F2F0F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11" t="10051" r="36522" b="14129"/>
          <a:stretch/>
        </p:blipFill>
        <p:spPr bwMode="auto">
          <a:xfrm>
            <a:off x="4164276" y="3441239"/>
            <a:ext cx="1004682" cy="27534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SODORANTE AXE DARK TEMPTATION EN AEROSOL">
            <a:extLst>
              <a:ext uri="{FF2B5EF4-FFF2-40B4-BE49-F238E27FC236}">
                <a16:creationId xmlns:a16="http://schemas.microsoft.com/office/drawing/2014/main" id="{558DADDD-7F42-4FB9-803F-0B4479AD40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488" r="30170"/>
          <a:stretch/>
        </p:blipFill>
        <p:spPr bwMode="auto">
          <a:xfrm>
            <a:off x="3190337" y="3538229"/>
            <a:ext cx="983764" cy="2634444"/>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024" r="19001"/>
          <a:stretch/>
        </p:blipFill>
        <p:spPr>
          <a:xfrm>
            <a:off x="3190336" y="1070196"/>
            <a:ext cx="2401117" cy="2602441"/>
          </a:xfrm>
          <a:prstGeom prst="rect">
            <a:avLst/>
          </a:prstGeom>
        </p:spPr>
      </p:pic>
      <p:sp>
        <p:nvSpPr>
          <p:cNvPr id="12294" name="AutoShape 4" descr="Resultado de imagen de papel aluminio usado">
            <a:extLst>
              <a:ext uri="{FF2B5EF4-FFF2-40B4-BE49-F238E27FC236}">
                <a16:creationId xmlns:a16="http://schemas.microsoft.com/office/drawing/2014/main" id="{0F1E7196-912F-431A-A046-39AAA3E15E70}"/>
              </a:ext>
            </a:extLst>
          </p:cNvPr>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R" altLang="es-CR" sz="1800"/>
          </a:p>
        </p:txBody>
      </p:sp>
      <p:pic>
        <p:nvPicPr>
          <p:cNvPr id="12295" name="Picture 6" descr="Resultado de imagen de papel aluminio usado">
            <a:extLst>
              <a:ext uri="{FF2B5EF4-FFF2-40B4-BE49-F238E27FC236}">
                <a16:creationId xmlns:a16="http://schemas.microsoft.com/office/drawing/2014/main" id="{1D803D14-0612-4944-BB82-1155B53548B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7750" b="74500" l="16000" r="83000">
                        <a14:foregroundMark x1="36250" y1="25750" x2="36250" y2="25750"/>
                        <a14:foregroundMark x1="39000" y1="22750" x2="39000" y2="22750"/>
                        <a14:foregroundMark x1="42500" y1="21500" x2="42500" y2="21500"/>
                        <a14:foregroundMark x1="69250" y1="36000" x2="69250" y2="36000"/>
                        <a14:foregroundMark x1="74000" y1="36000" x2="74000" y2="36000"/>
                        <a14:foregroundMark x1="59750" y1="30250" x2="59750" y2="30250"/>
                        <a14:foregroundMark x1="55750" y1="26000" x2="55750" y2="26000"/>
                        <a14:backgroundMark x1="64750" y1="70000" x2="64750" y2="70000"/>
                        <a14:backgroundMark x1="61750" y1="68000" x2="61750" y2="68000"/>
                        <a14:backgroundMark x1="58000" y1="67000" x2="58000" y2="67000"/>
                      </a14:backgroundRemoval>
                    </a14:imgEffect>
                  </a14:imgLayer>
                </a14:imgProps>
              </a:ext>
              <a:ext uri="{28A0092B-C50C-407E-A947-70E740481C1C}">
                <a14:useLocalDpi xmlns:a14="http://schemas.microsoft.com/office/drawing/2010/main" val="0"/>
              </a:ext>
            </a:extLst>
          </a:blip>
          <a:srcRect l="12925" t="20265" r="14023" b="19454"/>
          <a:stretch/>
        </p:blipFill>
        <p:spPr bwMode="auto">
          <a:xfrm>
            <a:off x="9400491" y="4037392"/>
            <a:ext cx="2976815" cy="2456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ángulo 9">
            <a:extLst>
              <a:ext uri="{FF2B5EF4-FFF2-40B4-BE49-F238E27FC236}">
                <a16:creationId xmlns:a16="http://schemas.microsoft.com/office/drawing/2014/main" id="{548D050C-7CA4-416B-A0F5-67DC8D02089A}"/>
              </a:ext>
            </a:extLst>
          </p:cNvPr>
          <p:cNvSpPr/>
          <p:nvPr/>
        </p:nvSpPr>
        <p:spPr>
          <a:xfrm flipV="1">
            <a:off x="0" y="6586262"/>
            <a:ext cx="12192000" cy="27173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highlight>
                <a:srgbClr val="FFFF00"/>
              </a:highlight>
            </a:endParaRPr>
          </a:p>
        </p:txBody>
      </p:sp>
      <p:sp>
        <p:nvSpPr>
          <p:cNvPr id="11" name="Rectángulo 10">
            <a:extLst>
              <a:ext uri="{FF2B5EF4-FFF2-40B4-BE49-F238E27FC236}">
                <a16:creationId xmlns:a16="http://schemas.microsoft.com/office/drawing/2014/main" id="{548D050C-7CA4-416B-A0F5-67DC8D02089A}"/>
              </a:ext>
            </a:extLst>
          </p:cNvPr>
          <p:cNvSpPr/>
          <p:nvPr/>
        </p:nvSpPr>
        <p:spPr>
          <a:xfrm flipH="1" flipV="1">
            <a:off x="6516760" y="0"/>
            <a:ext cx="83787" cy="666041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uadroTexto 1"/>
          <p:cNvSpPr txBox="1"/>
          <p:nvPr/>
        </p:nvSpPr>
        <p:spPr>
          <a:xfrm>
            <a:off x="4975411" y="5169647"/>
            <a:ext cx="1075765" cy="1200329"/>
          </a:xfrm>
          <a:prstGeom prst="rect">
            <a:avLst/>
          </a:prstGeom>
          <a:noFill/>
        </p:spPr>
        <p:txBody>
          <a:bodyPr wrap="square" rtlCol="0">
            <a:spAutoFit/>
          </a:bodyPr>
          <a:lstStyle/>
          <a:p>
            <a:r>
              <a:rPr lang="es-ES" sz="7200">
                <a:latin typeface="Helvetica Neue Medium"/>
                <a:cs typeface="Helvetica Neue Medium"/>
              </a:rPr>
              <a:t>SÍ</a:t>
            </a:r>
          </a:p>
        </p:txBody>
      </p:sp>
      <p:sp>
        <p:nvSpPr>
          <p:cNvPr id="12" name="Rectángulo 11">
            <a:extLst>
              <a:ext uri="{FF2B5EF4-FFF2-40B4-BE49-F238E27FC236}">
                <a16:creationId xmlns:a16="http://schemas.microsoft.com/office/drawing/2014/main" id="{548D050C-7CA4-416B-A0F5-67DC8D02089A}"/>
              </a:ext>
            </a:extLst>
          </p:cNvPr>
          <p:cNvSpPr/>
          <p:nvPr/>
        </p:nvSpPr>
        <p:spPr>
          <a:xfrm rot="5400000" flipV="1">
            <a:off x="5487251" y="5756646"/>
            <a:ext cx="45719" cy="92179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rgbClr val="FFFF00"/>
              </a:solidFill>
              <a:highlight>
                <a:srgbClr val="FFFF00"/>
              </a:highlight>
            </a:endParaRPr>
          </a:p>
        </p:txBody>
      </p:sp>
      <p:sp>
        <p:nvSpPr>
          <p:cNvPr id="13" name="CuadroTexto 12"/>
          <p:cNvSpPr txBox="1"/>
          <p:nvPr/>
        </p:nvSpPr>
        <p:spPr>
          <a:xfrm>
            <a:off x="7046795" y="251625"/>
            <a:ext cx="1742646" cy="1200329"/>
          </a:xfrm>
          <a:prstGeom prst="rect">
            <a:avLst/>
          </a:prstGeom>
          <a:noFill/>
        </p:spPr>
        <p:txBody>
          <a:bodyPr wrap="square" rtlCol="0">
            <a:spAutoFit/>
          </a:bodyPr>
          <a:lstStyle/>
          <a:p>
            <a:r>
              <a:rPr lang="es-ES" sz="7200">
                <a:solidFill>
                  <a:srgbClr val="000000"/>
                </a:solidFill>
                <a:latin typeface="Helvetica Neue Medium"/>
                <a:cs typeface="Helvetica Neue Medium"/>
              </a:rPr>
              <a:t>NO</a:t>
            </a:r>
          </a:p>
        </p:txBody>
      </p:sp>
      <p:sp>
        <p:nvSpPr>
          <p:cNvPr id="14" name="Rectángulo 13">
            <a:extLst>
              <a:ext uri="{FF2B5EF4-FFF2-40B4-BE49-F238E27FC236}">
                <a16:creationId xmlns:a16="http://schemas.microsoft.com/office/drawing/2014/main" id="{548D050C-7CA4-416B-A0F5-67DC8D02089A}"/>
              </a:ext>
            </a:extLst>
          </p:cNvPr>
          <p:cNvSpPr/>
          <p:nvPr/>
        </p:nvSpPr>
        <p:spPr>
          <a:xfrm rot="5400000" flipV="1">
            <a:off x="7749242" y="648017"/>
            <a:ext cx="45719" cy="13030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3" name="Imagen 2"/>
          <p:cNvPicPr>
            <a:picLocks noChangeAspect="1"/>
          </p:cNvPicPr>
          <p:nvPr/>
        </p:nvPicPr>
        <p:blipFill rotWithShape="1">
          <a:blip r:embed="rId8"/>
          <a:srcRect l="29305" r="30553"/>
          <a:stretch/>
        </p:blipFill>
        <p:spPr>
          <a:xfrm>
            <a:off x="175310" y="1664105"/>
            <a:ext cx="2609459" cy="4306670"/>
          </a:xfrm>
          <a:prstGeom prst="rect">
            <a:avLst/>
          </a:prstGeom>
        </p:spPr>
      </p:pic>
      <p:pic>
        <p:nvPicPr>
          <p:cNvPr id="4" name="Picture 2" descr="GALLETA OREO ORIGINAL 36GRS UNIDAD - Farmacias San Nicolás">
            <a:extLst>
              <a:ext uri="{FF2B5EF4-FFF2-40B4-BE49-F238E27FC236}">
                <a16:creationId xmlns:a16="http://schemas.microsoft.com/office/drawing/2014/main" id="{BE30877A-FCF3-414D-A662-BBA2EA2E3D0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1172" b="27175"/>
          <a:stretch/>
        </p:blipFill>
        <p:spPr bwMode="auto">
          <a:xfrm>
            <a:off x="6849923" y="1538667"/>
            <a:ext cx="4038976" cy="20862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andeja aluminio desechable para horno 100 unidades 2400ml : Amazon.es:  Hogar y cocina">
            <a:extLst>
              <a:ext uri="{FF2B5EF4-FFF2-40B4-BE49-F238E27FC236}">
                <a16:creationId xmlns:a16="http://schemas.microsoft.com/office/drawing/2014/main" id="{5C97523C-D345-497D-9B6E-2FB0D6ABBA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3258" y="4240428"/>
            <a:ext cx="2625585" cy="1730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006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aterial De Vidrio De Laboratorio - Banco de fotos e imágenes de stock -  iStock">
            <a:extLst>
              <a:ext uri="{FF2B5EF4-FFF2-40B4-BE49-F238E27FC236}">
                <a16:creationId xmlns:a16="http://schemas.microsoft.com/office/drawing/2014/main" id="{B2800757-930B-401B-9DA0-83D1A0714F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66" t="13872" r="8413" b="23004"/>
          <a:stretch/>
        </p:blipFill>
        <p:spPr bwMode="auto">
          <a:xfrm>
            <a:off x="2501827" y="2841470"/>
            <a:ext cx="2873835" cy="16086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in en Frascos para perfumes">
            <a:extLst>
              <a:ext uri="{FF2B5EF4-FFF2-40B4-BE49-F238E27FC236}">
                <a16:creationId xmlns:a16="http://schemas.microsoft.com/office/drawing/2014/main" id="{093B0D5E-9CAA-4E56-9D46-98E21C047C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226" r="31918" b="6061"/>
          <a:stretch/>
        </p:blipFill>
        <p:spPr bwMode="auto">
          <a:xfrm>
            <a:off x="4232891" y="38918"/>
            <a:ext cx="1024580" cy="2684292"/>
          </a:xfrm>
          <a:prstGeom prst="rect">
            <a:avLst/>
          </a:prstGeom>
          <a:noFill/>
          <a:extLst>
            <a:ext uri="{909E8E84-426E-40DD-AFC4-6F175D3DCCD1}">
              <a14:hiddenFill xmlns:a14="http://schemas.microsoft.com/office/drawing/2010/main">
                <a:solidFill>
                  <a:srgbClr val="FFFFFF"/>
                </a:solidFill>
              </a14:hiddenFill>
            </a:ext>
          </a:extLst>
        </p:spPr>
      </p:pic>
      <p:sp>
        <p:nvSpPr>
          <p:cNvPr id="13315" name="AutoShape 4" descr="Resultado de imagen de papel aluminio usado">
            <a:extLst>
              <a:ext uri="{FF2B5EF4-FFF2-40B4-BE49-F238E27FC236}">
                <a16:creationId xmlns:a16="http://schemas.microsoft.com/office/drawing/2014/main" id="{65EBAE88-FA2E-490F-B39D-8B5814EC299F}"/>
              </a:ext>
            </a:extLst>
          </p:cNvPr>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R" altLang="es-CR" sz="1800"/>
          </a:p>
        </p:txBody>
      </p:sp>
      <p:pic>
        <p:nvPicPr>
          <p:cNvPr id="13316" name="Picture 14" descr="Imagen relacionada">
            <a:extLst>
              <a:ext uri="{FF2B5EF4-FFF2-40B4-BE49-F238E27FC236}">
                <a16:creationId xmlns:a16="http://schemas.microsoft.com/office/drawing/2014/main" id="{494D2D94-3761-46C0-B7E3-3AF1D6405A0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45" b="90455" l="31525" r="70169"/>
                    </a14:imgEffect>
                  </a14:imgLayer>
                </a14:imgProps>
              </a:ext>
              <a:ext uri="{28A0092B-C50C-407E-A947-70E740481C1C}">
                <a14:useLocalDpi xmlns:a14="http://schemas.microsoft.com/office/drawing/2010/main" val="0"/>
              </a:ext>
            </a:extLst>
          </a:blip>
          <a:srcRect l="28189" r="30807" b="9279"/>
          <a:stretch>
            <a:fillRect/>
          </a:stretch>
        </p:blipFill>
        <p:spPr bwMode="auto">
          <a:xfrm>
            <a:off x="127376" y="456777"/>
            <a:ext cx="1745123" cy="5764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7" name="Picture 16" descr="Imagen relacionada">
            <a:extLst>
              <a:ext uri="{FF2B5EF4-FFF2-40B4-BE49-F238E27FC236}">
                <a16:creationId xmlns:a16="http://schemas.microsoft.com/office/drawing/2014/main" id="{67789D2E-4308-4E7A-8DF6-703E3D16EFF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4008" r="99237"/>
                    </a14:imgEffect>
                  </a14:imgLayer>
                </a14:imgProps>
              </a:ext>
              <a:ext uri="{28A0092B-C50C-407E-A947-70E740481C1C}">
                <a14:useLocalDpi xmlns:a14="http://schemas.microsoft.com/office/drawing/2010/main" val="0"/>
              </a:ext>
            </a:extLst>
          </a:blip>
          <a:srcRect l="4010" t="2762"/>
          <a:stretch>
            <a:fillRect/>
          </a:stretch>
        </p:blipFill>
        <p:spPr bwMode="auto">
          <a:xfrm>
            <a:off x="1882299" y="4521822"/>
            <a:ext cx="3246208" cy="1618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8" name="Picture 2" descr="Resultado de imagen de fluorescentes y bombillos">
            <a:extLst>
              <a:ext uri="{FF2B5EF4-FFF2-40B4-BE49-F238E27FC236}">
                <a16:creationId xmlns:a16="http://schemas.microsoft.com/office/drawing/2014/main" id="{C53AC9CA-1C0C-4C35-A942-01F05139195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7667" l="10000" r="90000"/>
                    </a14:imgEffect>
                  </a14:imgLayer>
                </a14:imgProps>
              </a:ext>
              <a:ext uri="{28A0092B-C50C-407E-A947-70E740481C1C}">
                <a14:useLocalDpi xmlns:a14="http://schemas.microsoft.com/office/drawing/2010/main" val="0"/>
              </a:ext>
            </a:extLst>
          </a:blip>
          <a:srcRect l="29636" t="8333" r="30638"/>
          <a:stretch/>
        </p:blipFill>
        <p:spPr bwMode="auto">
          <a:xfrm>
            <a:off x="10329653" y="3124093"/>
            <a:ext cx="1410802" cy="3255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9" name="Picture 4" descr="Resultado de imagen de fluorescentes y bombillos">
            <a:extLst>
              <a:ext uri="{FF2B5EF4-FFF2-40B4-BE49-F238E27FC236}">
                <a16:creationId xmlns:a16="http://schemas.microsoft.com/office/drawing/2014/main" id="{DEA5CD09-2952-44EC-B353-F0FA201A8D4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2734" y="1537454"/>
            <a:ext cx="2855940" cy="22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ángulo 10">
            <a:extLst>
              <a:ext uri="{FF2B5EF4-FFF2-40B4-BE49-F238E27FC236}">
                <a16:creationId xmlns:a16="http://schemas.microsoft.com/office/drawing/2014/main" id="{548D050C-7CA4-416B-A0F5-67DC8D02089A}"/>
              </a:ext>
            </a:extLst>
          </p:cNvPr>
          <p:cNvSpPr/>
          <p:nvPr/>
        </p:nvSpPr>
        <p:spPr>
          <a:xfrm flipV="1">
            <a:off x="0" y="6586262"/>
            <a:ext cx="12192000" cy="271737"/>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Rectángulo 13">
            <a:extLst>
              <a:ext uri="{FF2B5EF4-FFF2-40B4-BE49-F238E27FC236}">
                <a16:creationId xmlns:a16="http://schemas.microsoft.com/office/drawing/2014/main" id="{548D050C-7CA4-416B-A0F5-67DC8D02089A}"/>
              </a:ext>
            </a:extLst>
          </p:cNvPr>
          <p:cNvSpPr/>
          <p:nvPr/>
        </p:nvSpPr>
        <p:spPr>
          <a:xfrm flipH="1" flipV="1">
            <a:off x="6036701" y="-27020"/>
            <a:ext cx="83787" cy="6660416"/>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5" name="CuadroTexto 14"/>
          <p:cNvSpPr txBox="1"/>
          <p:nvPr/>
        </p:nvSpPr>
        <p:spPr>
          <a:xfrm>
            <a:off x="4975411" y="5196667"/>
            <a:ext cx="1075765" cy="1200329"/>
          </a:xfrm>
          <a:prstGeom prst="rect">
            <a:avLst/>
          </a:prstGeom>
          <a:noFill/>
        </p:spPr>
        <p:txBody>
          <a:bodyPr wrap="square" rtlCol="0">
            <a:spAutoFit/>
          </a:bodyPr>
          <a:lstStyle/>
          <a:p>
            <a:r>
              <a:rPr lang="es-ES" sz="7200">
                <a:latin typeface="Helvetica Neue Medium"/>
                <a:cs typeface="Helvetica Neue Medium"/>
              </a:rPr>
              <a:t>SÍ</a:t>
            </a:r>
          </a:p>
        </p:txBody>
      </p:sp>
      <p:sp>
        <p:nvSpPr>
          <p:cNvPr id="16" name="Rectángulo 15">
            <a:extLst>
              <a:ext uri="{FF2B5EF4-FFF2-40B4-BE49-F238E27FC236}">
                <a16:creationId xmlns:a16="http://schemas.microsoft.com/office/drawing/2014/main" id="{548D050C-7CA4-416B-A0F5-67DC8D02089A}"/>
              </a:ext>
            </a:extLst>
          </p:cNvPr>
          <p:cNvSpPr/>
          <p:nvPr/>
        </p:nvSpPr>
        <p:spPr>
          <a:xfrm rot="5400000" flipV="1">
            <a:off x="5487251" y="5783666"/>
            <a:ext cx="45719" cy="921794"/>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7" name="CuadroTexto 16"/>
          <p:cNvSpPr txBox="1"/>
          <p:nvPr/>
        </p:nvSpPr>
        <p:spPr>
          <a:xfrm>
            <a:off x="6222036" y="-34784"/>
            <a:ext cx="1742646" cy="1200329"/>
          </a:xfrm>
          <a:prstGeom prst="rect">
            <a:avLst/>
          </a:prstGeom>
          <a:noFill/>
        </p:spPr>
        <p:txBody>
          <a:bodyPr wrap="square" rtlCol="0">
            <a:spAutoFit/>
          </a:bodyPr>
          <a:lstStyle/>
          <a:p>
            <a:r>
              <a:rPr lang="es-ES" sz="7200">
                <a:solidFill>
                  <a:srgbClr val="000000"/>
                </a:solidFill>
                <a:latin typeface="Helvetica Neue Medium"/>
                <a:cs typeface="Helvetica Neue Medium"/>
              </a:rPr>
              <a:t>NO</a:t>
            </a:r>
          </a:p>
        </p:txBody>
      </p:sp>
      <p:sp>
        <p:nvSpPr>
          <p:cNvPr id="18" name="Rectángulo 17">
            <a:extLst>
              <a:ext uri="{FF2B5EF4-FFF2-40B4-BE49-F238E27FC236}">
                <a16:creationId xmlns:a16="http://schemas.microsoft.com/office/drawing/2014/main" id="{548D050C-7CA4-416B-A0F5-67DC8D02089A}"/>
              </a:ext>
            </a:extLst>
          </p:cNvPr>
          <p:cNvSpPr/>
          <p:nvPr/>
        </p:nvSpPr>
        <p:spPr>
          <a:xfrm rot="5400000" flipV="1">
            <a:off x="6924483" y="361608"/>
            <a:ext cx="45719" cy="13030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050" name="Picture 2" descr="Imagen relacionada"/>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flipH="1">
            <a:off x="7561398" y="4164938"/>
            <a:ext cx="2575379" cy="2232854"/>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Resultado de imagen para frasco de vidri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92972" y="192244"/>
            <a:ext cx="1496539" cy="2505219"/>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 descr="Imagen relacionad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39321" y="2289739"/>
            <a:ext cx="1893882" cy="2497911"/>
          </a:xfrm>
          <a:prstGeom prst="rect">
            <a:avLst/>
          </a:prstGeom>
          <a:noFill/>
          <a:extLst>
            <a:ext uri="{909E8E84-426E-40dd-AFC4-6F175D3DCCD1}">
              <a14:hiddenFill xmlns="" xmlns:a14="http://schemas.microsoft.com/office/drawing/2010/main">
                <a:solidFill>
                  <a:srgbClr val="FFFFFF"/>
                </a:solidFill>
              </a14:hiddenFill>
            </a:ext>
          </a:extLst>
        </p:spPr>
      </p:pic>
      <p:pic>
        <p:nvPicPr>
          <p:cNvPr id="2058" name="Picture 10" descr="Coca-Cola vidrio Retornable 350ml | Facebook">
            <a:extLst>
              <a:ext uri="{FF2B5EF4-FFF2-40B4-BE49-F238E27FC236}">
                <a16:creationId xmlns:a16="http://schemas.microsoft.com/office/drawing/2014/main" id="{F9396301-50DF-4FBF-90CC-9711616B551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080" r="34329"/>
          <a:stretch/>
        </p:blipFill>
        <p:spPr bwMode="auto">
          <a:xfrm>
            <a:off x="10640759" y="160338"/>
            <a:ext cx="741328"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Elipse 2">
            <a:extLst>
              <a:ext uri="{FF2B5EF4-FFF2-40B4-BE49-F238E27FC236}">
                <a16:creationId xmlns:a16="http://schemas.microsoft.com/office/drawing/2014/main" id="{775687AA-74D0-4999-A587-F97363AC3CC7}"/>
              </a:ext>
            </a:extLst>
          </p:cNvPr>
          <p:cNvSpPr/>
          <p:nvPr/>
        </p:nvSpPr>
        <p:spPr>
          <a:xfrm>
            <a:off x="9826212" y="38918"/>
            <a:ext cx="2330977" cy="2497911"/>
          </a:xfrm>
          <a:prstGeom prst="ellipse">
            <a:avLst/>
          </a:prstGeom>
          <a:noFill/>
          <a:ln w="28575">
            <a:solidFill>
              <a:srgbClr val="12A99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uadroTexto 3">
            <a:extLst>
              <a:ext uri="{FF2B5EF4-FFF2-40B4-BE49-F238E27FC236}">
                <a16:creationId xmlns:a16="http://schemas.microsoft.com/office/drawing/2014/main" id="{849E0AAE-4A3C-42F4-ADFB-2AAD7C45A5A5}"/>
              </a:ext>
            </a:extLst>
          </p:cNvPr>
          <p:cNvSpPr txBox="1"/>
          <p:nvPr/>
        </p:nvSpPr>
        <p:spPr>
          <a:xfrm>
            <a:off x="10136777" y="590843"/>
            <a:ext cx="503982" cy="1123384"/>
          </a:xfrm>
          <a:prstGeom prst="rect">
            <a:avLst/>
          </a:prstGeom>
          <a:noFill/>
        </p:spPr>
        <p:txBody>
          <a:bodyPr wrap="square" rtlCol="0">
            <a:spAutoFit/>
          </a:bodyPr>
          <a:lstStyle/>
          <a:p>
            <a:r>
              <a:rPr lang="es-CR" sz="6700">
                <a:solidFill>
                  <a:srgbClr val="12A99F"/>
                </a:solidFill>
              </a:rPr>
              <a:t>*</a:t>
            </a:r>
            <a:endParaRPr lang="en-GB" sz="6700">
              <a:solidFill>
                <a:srgbClr val="12A99F"/>
              </a:solidFill>
            </a:endParaRPr>
          </a:p>
        </p:txBody>
      </p:sp>
    </p:spTree>
    <p:extLst>
      <p:ext uri="{BB962C8B-B14F-4D97-AF65-F5344CB8AC3E}">
        <p14:creationId xmlns:p14="http://schemas.microsoft.com/office/powerpoint/2010/main" val="122151793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65B845B1D01D04B9A39D7891D10DD18" ma:contentTypeVersion="20" ma:contentTypeDescription="Crear nuevo documento." ma:contentTypeScope="" ma:versionID="340a205faa1506030c3a89a2f2435f6f">
  <xsd:schema xmlns:xsd="http://www.w3.org/2001/XMLSchema" xmlns:xs="http://www.w3.org/2001/XMLSchema" xmlns:p="http://schemas.microsoft.com/office/2006/metadata/properties" xmlns:ns2="e8e21bb5-6507-4709-96df-60698ada359b" xmlns:ns3="8c1a0845-d76f-45df-a68f-a31234277092" targetNamespace="http://schemas.microsoft.com/office/2006/metadata/properties" ma:root="true" ma:fieldsID="b0e8ff7a49e54b58f35e0109e72cfad3" ns2:_="" ns3:_="">
    <xsd:import namespace="e8e21bb5-6507-4709-96df-60698ada359b"/>
    <xsd:import namespace="8c1a0845-d76f-45df-a68f-a3123427709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element ref="ns2:Ultimavers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e21bb5-6507-4709-96df-60698ada35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526b8547-2968-49f4-998e-dc1b97ecf8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Ultimaversion" ma:index="26" nillable="true" ma:displayName="Ultima version" ma:default="1" ma:format="Dropdown" ma:internalName="Ultimaversion">
      <xsd:simpleType>
        <xsd:restriction base="dms:Boolea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1a0845-d76f-45df-a68f-a31234277092"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e21ab5b0-cd03-4bf9-a9e1-8d3d5bb1a03c}" ma:internalName="TaxCatchAll" ma:showField="CatchAllData" ma:web="8c1a0845-d76f-45df-a68f-a312342770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Ultimaversion xmlns="e8e21bb5-6507-4709-96df-60698ada359b">true</Ultimaversion>
    <lcf76f155ced4ddcb4097134ff3c332f xmlns="e8e21bb5-6507-4709-96df-60698ada359b">
      <Terms xmlns="http://schemas.microsoft.com/office/infopath/2007/PartnerControls"/>
    </lcf76f155ced4ddcb4097134ff3c332f>
    <TaxCatchAll xmlns="8c1a0845-d76f-45df-a68f-a3123427709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9C9621-203A-4E11-A210-C9F5F68E5053}"/>
</file>

<file path=customXml/itemProps2.xml><?xml version="1.0" encoding="utf-8"?>
<ds:datastoreItem xmlns:ds="http://schemas.openxmlformats.org/officeDocument/2006/customXml" ds:itemID="{23CFC92A-7978-455B-AC7D-E0728DD52535}">
  <ds:schemaRefs>
    <ds:schemaRef ds:uri="6bcce51f-cdab-42cc-bdd2-730c4ad3261e"/>
    <ds:schemaRef ds:uri="7420bb2f-2f11-4aa0-938e-adf56c8c802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999C474-1E5D-4404-868B-9BB1C132EC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{C0846B1B-B94E-F84F-B566-9D4E2D461AEE}tf10001119</Template>
  <Application>Microsoft Office PowerPoint</Application>
  <PresentationFormat>Panorámica</PresentationFormat>
  <Slides>37</Slides>
  <Notes>20</Notes>
  <HiddenSlides>0</HiddenSlides>
  <ScaleCrop>false</ScaleCrop>
  <HeadingPairs>
    <vt:vector size="4" baseType="variant">
      <vt:variant>
        <vt:lpstr>Tema</vt:lpstr>
      </vt:variant>
      <vt:variant>
        <vt:i4>1</vt:i4>
      </vt:variant>
      <vt:variant>
        <vt:lpstr>Títulos de diapositiva</vt:lpstr>
      </vt:variant>
      <vt:variant>
        <vt:i4>37</vt:i4>
      </vt:variant>
    </vt:vector>
  </HeadingPairs>
  <TitlesOfParts>
    <vt:vector size="38" baseType="lpstr">
      <vt:lpstr>Tema de Office</vt:lpstr>
      <vt:lpstr>Gestión Ambiental TEC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Presentación</dc:title>
  <dc:creator>Usuario de Microsoft Office</dc:creator>
  <cp:revision>2</cp:revision>
  <dcterms:created xsi:type="dcterms:W3CDTF">2021-01-28T04:02:23Z</dcterms:created>
  <dcterms:modified xsi:type="dcterms:W3CDTF">2024-10-23T21:21:28Z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0x010100E65B845B1D01D04B9A39D7891D10DD18</vt:lpwstr>
  </property>
</Properties>
</file>