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8" r:id="rId5"/>
    <p:sldId id="261" r:id="rId6"/>
    <p:sldId id="256" r:id="rId7"/>
    <p:sldId id="259" r:id="rId8"/>
    <p:sldId id="257" r:id="rId9"/>
    <p:sldId id="262" r:id="rId10"/>
    <p:sldId id="264" r:id="rId11"/>
    <p:sldId id="263" r:id="rId12"/>
    <p:sldId id="266" r:id="rId13"/>
    <p:sldId id="267" r:id="rId14"/>
    <p:sldId id="268" r:id="rId15"/>
    <p:sldId id="269" r:id="rId16"/>
    <p:sldId id="270" r:id="rId17"/>
    <p:sldId id="265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9BDB"/>
    <a:srgbClr val="7A92AD"/>
    <a:srgbClr val="B6C3D2"/>
    <a:srgbClr val="3B3B3B"/>
    <a:srgbClr val="0D74D1"/>
    <a:srgbClr val="074076"/>
    <a:srgbClr val="172A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58FA5B-EFB8-4AD8-998F-1122B66A056D}" v="576" dt="2026-02-05T16:28:17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26" autoAdjust="0"/>
    <p:restoredTop sz="94660"/>
  </p:normalViewPr>
  <p:slideViewPr>
    <p:cSldViewPr snapToGrid="0">
      <p:cViewPr>
        <p:scale>
          <a:sx n="75" d="100"/>
          <a:sy n="75" d="100"/>
        </p:scale>
        <p:origin x="327" y="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87B23-3734-4752-B7E5-2783715BDEEB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E15FA-21FF-4A9C-A28C-0B445962C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47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E15FA-21FF-4A9C-A28C-0B445962C5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85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cambiar</a:t>
            </a:r>
            <a:r>
              <a:rPr lang="en-US" dirty="0"/>
              <a:t> la imagen del </a:t>
            </a:r>
            <a:r>
              <a:rPr lang="en-US" dirty="0" err="1"/>
              <a:t>fondo</a:t>
            </a:r>
            <a:r>
              <a:rPr lang="en-US" dirty="0"/>
              <a:t>, </a:t>
            </a:r>
            <a:r>
              <a:rPr lang="en-US" dirty="0" err="1"/>
              <a:t>ir</a:t>
            </a:r>
            <a:r>
              <a:rPr lang="en-US" dirty="0"/>
              <a:t> a </a:t>
            </a:r>
            <a:r>
              <a:rPr lang="en-US" dirty="0" err="1"/>
              <a:t>dise</a:t>
            </a:r>
            <a:r>
              <a:rPr lang="es-CR" dirty="0" err="1"/>
              <a:t>ño</a:t>
            </a:r>
            <a:r>
              <a:rPr lang="es-CR" dirty="0"/>
              <a:t> y a formato de fondo.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E15FA-21FF-4A9C-A28C-0B445962C5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34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 dirty="0"/>
              <a:t>Para cambiar la imagen, ir a formato de figura, relleno de figura y seleccionar imagen.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E15FA-21FF-4A9C-A28C-0B445962C5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59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E15FA-21FF-4A9C-A28C-0B445962C5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44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C3470-72EB-B873-2017-A25C11456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A4BC0-03CB-CC68-6B84-95CFA9BBC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B1A66-93A3-873E-5858-89305D4E4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B12A-A35D-4592-8E5A-2142850F132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8A76C-5CE3-B58F-0EFA-E0997D470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0D0A8-EAC0-7C94-F0F2-D63E60482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B540-580B-45B6-B809-051D3070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5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708DC-B5F6-2646-35B8-1F335F9C9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22ADFB-CA7D-BB4C-F736-027F9E01A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BBC13-6BF5-3D43-F3D2-94EBB3A6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B12A-A35D-4592-8E5A-2142850F132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E3E0A-CF92-24FF-1501-5D06CFB2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67737-A673-51ED-7172-9C7B24B58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B540-580B-45B6-B809-051D3070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01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BD11A-0E4C-14D6-3508-105981C33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962BE-A9A3-B58C-0BD4-0FA2FD333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C3283-ED30-D63F-936B-A5CA86993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B12A-A35D-4592-8E5A-2142850F132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BA4E7-8873-59A4-A9A3-E05B2185D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F0636-E11C-4B2F-D42B-0F453F93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B540-580B-45B6-B809-051D3070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7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9C41A-16A0-57FC-84FE-BD5C7EAB3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CEA32-81F9-0B11-0E86-719A4AE3C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D592A-5093-7A22-0EF9-6F2F0A2F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B12A-A35D-4592-8E5A-2142850F132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0FB89-7D09-1A9C-B42B-A8FAE6477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954D0-8ACF-51CC-257F-EBB533F8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B540-580B-45B6-B809-051D3070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0F271-BF9A-DAF5-2FCA-C35E6FFFA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D1762-B6EE-4C30-D0A6-5ADF317A5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CEB4F-9E19-7FC8-86A7-2C48714C9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B12A-A35D-4592-8E5A-2142850F132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EDF75-3FB2-65A7-CFE6-B4C25B14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11C-4E3C-7455-6671-06BF63FC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B540-580B-45B6-B809-051D3070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92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5F960-D266-AFC3-2BA1-82C56AA8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189F4-10BF-D863-EFB3-D28EC9EAD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086C1-4675-C1EA-087C-0B4B74646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F23A8-CBBD-22F7-A0AA-F783C1E46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B12A-A35D-4592-8E5A-2142850F132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57AE0-98BC-8976-0D51-CA610F35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E38F3-533D-4DAF-70EA-3BE2F4E2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B540-580B-45B6-B809-051D3070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1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33416-D9B7-B0C7-3755-92F0319C1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2254E-B91B-0CCA-380D-341042AE9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63AB6-AFBC-300D-52E6-3AD6A847D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5315D-0482-9958-1C3B-414DB61C75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6AD8AD-DAC7-7031-6FDB-177399E842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96FE9-E88B-05D0-E153-61426B13D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B12A-A35D-4592-8E5A-2142850F132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49D2C9-56DC-A42E-9E51-0DFC9900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2C1DF2-4CA2-EA80-9D16-7DECBEAF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B540-580B-45B6-B809-051D3070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3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368D2-42B5-CCE9-0C44-A634ED89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7C9928-2E36-F5A5-DD66-D0CF1D43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B12A-A35D-4592-8E5A-2142850F132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3F559-1FBE-DDA6-DB2E-6B102B455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E86F5E-83B3-0C41-9E1B-792387C1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B540-580B-45B6-B809-051D3070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3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CC1A4-29D2-1977-B0C6-6B9C305A6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B12A-A35D-4592-8E5A-2142850F132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2DF3D3-1DF3-5907-1310-C7A0F6179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C3772-83FA-5C8A-3767-632D84668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B540-580B-45B6-B809-051D3070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90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70EF3-C938-0EED-7345-D1295B96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6FE87-9F1D-AA84-3BCE-D64D1BE4D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ED3C4-45C1-78F8-A7C6-E2D03E13E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CC37C8-0FD2-ABBE-A436-05676D38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B12A-A35D-4592-8E5A-2142850F132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2D4C4-16C6-488F-993D-EC005FD36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6105CC-6C82-D46B-4432-B747BF24F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B540-580B-45B6-B809-051D3070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38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1B1B-5EB0-3EF6-E51D-15CA16650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3BDC2-6AA0-EBB3-EE07-7EBAB9EDA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0F93C-31BA-8B28-98D0-6D169D9D5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F493D-2E69-B82A-7360-E4501CA5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B12A-A35D-4592-8E5A-2142850F132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723E9-58B6-74D6-5356-63B6B7218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2A267-AFEF-F1A7-5953-E54BC020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B540-580B-45B6-B809-051D3070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2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816D1E-63DD-8C24-E5E5-9DDB80E4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C4BE0-CE01-746B-742D-009D84C49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0B72B-E69A-A5F9-2BE3-1ECE0B07B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96B12A-A35D-4592-8E5A-2142850F132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74B8B-067C-9EDF-14E9-396E338E1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8CDAC-6152-B1CF-22F8-E65C6C2B4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51B540-580B-45B6-B809-051D3070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6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4.png"/><Relationship Id="rId18" Type="http://schemas.openxmlformats.org/officeDocument/2006/relationships/image" Target="../media/image5.png"/><Relationship Id="rId26" Type="http://schemas.openxmlformats.org/officeDocument/2006/relationships/image" Target="../media/image1.png"/><Relationship Id="rId3" Type="http://schemas.openxmlformats.org/officeDocument/2006/relationships/image" Target="../media/image16.png"/><Relationship Id="rId21" Type="http://schemas.openxmlformats.org/officeDocument/2006/relationships/image" Target="../media/image30.png"/><Relationship Id="rId7" Type="http://schemas.openxmlformats.org/officeDocument/2006/relationships/image" Target="../media/image8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5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27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24" Type="http://schemas.openxmlformats.org/officeDocument/2006/relationships/image" Target="../media/image10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7.png"/><Relationship Id="rId27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B7B8D47-0980-EB42-392E-A03A0EB8FADC}"/>
              </a:ext>
            </a:extLst>
          </p:cNvPr>
          <p:cNvSpPr/>
          <p:nvPr/>
        </p:nvSpPr>
        <p:spPr>
          <a:xfrm>
            <a:off x="9167588" y="717010"/>
            <a:ext cx="192166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D2CB82-8E6B-F05F-9416-D9C582844EC0}"/>
              </a:ext>
            </a:extLst>
          </p:cNvPr>
          <p:cNvSpPr txBox="1"/>
          <p:nvPr/>
        </p:nvSpPr>
        <p:spPr>
          <a:xfrm>
            <a:off x="574766" y="1492795"/>
            <a:ext cx="96403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Sofia Sans" pitchFamily="2" charset="0"/>
              </a:rPr>
              <a:t>T</a:t>
            </a:r>
            <a:r>
              <a:rPr lang="es-CR" sz="9600" b="1" dirty="0">
                <a:solidFill>
                  <a:schemeClr val="bg1"/>
                </a:solidFill>
                <a:latin typeface="Sofia Sans" pitchFamily="2" charset="0"/>
              </a:rPr>
              <a:t>ÍTULO DE PRESENTACIÓN</a:t>
            </a:r>
            <a:endParaRPr lang="en-US" sz="9600" b="1" dirty="0">
              <a:solidFill>
                <a:schemeClr val="bg1"/>
              </a:solidFill>
              <a:latin typeface="Sofia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50F4F-2A5C-5EF6-8922-53BE7935F67B}"/>
              </a:ext>
            </a:extLst>
          </p:cNvPr>
          <p:cNvSpPr txBox="1"/>
          <p:nvPr/>
        </p:nvSpPr>
        <p:spPr>
          <a:xfrm>
            <a:off x="574766" y="5128191"/>
            <a:ext cx="2748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A92AD"/>
                </a:solidFill>
                <a:latin typeface="Sofia Sans" pitchFamily="2" charset="0"/>
              </a:rPr>
              <a:t>Presentado</a:t>
            </a:r>
            <a:r>
              <a:rPr lang="en-US" b="1" dirty="0">
                <a:solidFill>
                  <a:srgbClr val="7A92AD"/>
                </a:solidFill>
                <a:latin typeface="Sofia Sans" pitchFamily="2" charset="0"/>
              </a:rPr>
              <a:t> </a:t>
            </a:r>
            <a:r>
              <a:rPr lang="en-US" b="1" dirty="0" err="1">
                <a:solidFill>
                  <a:srgbClr val="7A92AD"/>
                </a:solidFill>
                <a:latin typeface="Sofia Sans" pitchFamily="2" charset="0"/>
              </a:rPr>
              <a:t>por</a:t>
            </a:r>
            <a:r>
              <a:rPr lang="en-US" b="1" dirty="0">
                <a:solidFill>
                  <a:srgbClr val="7A92AD"/>
                </a:solidFill>
                <a:latin typeface="Sofia Sans" pitchFamily="2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8DB42-8C59-4734-42E3-A7046CE0E2A1}"/>
              </a:ext>
            </a:extLst>
          </p:cNvPr>
          <p:cNvSpPr txBox="1"/>
          <p:nvPr/>
        </p:nvSpPr>
        <p:spPr>
          <a:xfrm>
            <a:off x="574766" y="5497523"/>
            <a:ext cx="362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Sofia Sans" pitchFamily="2" charset="0"/>
              </a:rPr>
              <a:t>Nombre de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</a:rPr>
              <a:t>presentador</a:t>
            </a:r>
            <a:endParaRPr lang="en-US" dirty="0">
              <a:solidFill>
                <a:schemeClr val="bg1"/>
              </a:solidFill>
              <a:latin typeface="Sofia Sans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FD9A3CC-5212-C8A7-AC62-35EB4EEE0B00}"/>
              </a:ext>
            </a:extLst>
          </p:cNvPr>
          <p:cNvSpPr/>
          <p:nvPr/>
        </p:nvSpPr>
        <p:spPr>
          <a:xfrm>
            <a:off x="8985422" y="717009"/>
            <a:ext cx="369332" cy="3693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0943B2-8695-F19F-7D10-5D318EF7C9BF}"/>
              </a:ext>
            </a:extLst>
          </p:cNvPr>
          <p:cNvSpPr/>
          <p:nvPr/>
        </p:nvSpPr>
        <p:spPr>
          <a:xfrm>
            <a:off x="10900661" y="717009"/>
            <a:ext cx="369332" cy="3693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1EFF23-482D-6D35-CE1F-70FAAB820885}"/>
              </a:ext>
            </a:extLst>
          </p:cNvPr>
          <p:cNvSpPr txBox="1"/>
          <p:nvPr/>
        </p:nvSpPr>
        <p:spPr>
          <a:xfrm>
            <a:off x="9083085" y="755481"/>
            <a:ext cx="18175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300" b="1" dirty="0">
                <a:latin typeface="Sofia Sans" pitchFamily="2" charset="0"/>
              </a:rPr>
              <a:t>Empezar presentación</a:t>
            </a:r>
            <a:endParaRPr lang="en-US" sz="1300" b="1" dirty="0">
              <a:latin typeface="Sofia Sans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567B42-3EAB-BEAD-379F-4174FDE72B57}"/>
              </a:ext>
            </a:extLst>
          </p:cNvPr>
          <p:cNvSpPr/>
          <p:nvPr/>
        </p:nvSpPr>
        <p:spPr>
          <a:xfrm>
            <a:off x="10873673" y="765150"/>
            <a:ext cx="273050" cy="273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4FB470-9062-FD04-AD58-D660C36195F8}"/>
              </a:ext>
            </a:extLst>
          </p:cNvPr>
          <p:cNvCxnSpPr>
            <a:cxnSpLocks/>
          </p:cNvCxnSpPr>
          <p:nvPr/>
        </p:nvCxnSpPr>
        <p:spPr>
          <a:xfrm>
            <a:off x="10935217" y="902047"/>
            <a:ext cx="15011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1C6A764-1AAC-E6EE-D17D-9E55245CD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094" y="5196367"/>
            <a:ext cx="2686899" cy="60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52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EC4E0D-24C4-A2C5-1442-E1E5F891B3B6}"/>
              </a:ext>
            </a:extLst>
          </p:cNvPr>
          <p:cNvSpPr txBox="1"/>
          <p:nvPr/>
        </p:nvSpPr>
        <p:spPr>
          <a:xfrm>
            <a:off x="920749" y="3853101"/>
            <a:ext cx="62452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5000" b="1" dirty="0">
                <a:solidFill>
                  <a:schemeClr val="bg1"/>
                </a:solidFill>
              </a:rPr>
              <a:t>Título del tema</a:t>
            </a:r>
            <a:endParaRPr lang="en-US" sz="5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939BDE-446F-485A-D98C-1F5C477527EB}"/>
              </a:ext>
            </a:extLst>
          </p:cNvPr>
          <p:cNvSpPr txBox="1"/>
          <p:nvPr/>
        </p:nvSpPr>
        <p:spPr>
          <a:xfrm>
            <a:off x="920749" y="4810125"/>
            <a:ext cx="4918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incididunt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labore et dolore magna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aliqua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150CE3-63DD-FEAF-2089-D43BD9C02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49" y="2625217"/>
            <a:ext cx="1031876" cy="1027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EA7959-875F-68E3-EACB-649321F67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49" y="675762"/>
            <a:ext cx="2002010" cy="4487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FCCFEA-BA97-EE4F-7E13-C5057B15FB0A}"/>
              </a:ext>
            </a:extLst>
          </p:cNvPr>
          <p:cNvSpPr txBox="1"/>
          <p:nvPr/>
        </p:nvSpPr>
        <p:spPr>
          <a:xfrm>
            <a:off x="6711506" y="1276556"/>
            <a:ext cx="21076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500" b="1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Subtema</a:t>
            </a:r>
            <a:endParaRPr lang="en-US" sz="2500" b="1" dirty="0">
              <a:solidFill>
                <a:schemeClr val="bg1"/>
              </a:solidFill>
              <a:latin typeface="Sofia Sans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B8CAFF-F10B-BE92-3FB4-4FA6217E8413}"/>
              </a:ext>
            </a:extLst>
          </p:cNvPr>
          <p:cNvSpPr txBox="1"/>
          <p:nvPr/>
        </p:nvSpPr>
        <p:spPr>
          <a:xfrm>
            <a:off x="6711506" y="1734560"/>
            <a:ext cx="4812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labore et dolore magna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A65624-4438-FF1C-E371-E69A1FF26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528" y="829979"/>
            <a:ext cx="411707" cy="37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E27D98-91FD-CD70-CAC6-16E1EACDBE8F}"/>
              </a:ext>
            </a:extLst>
          </p:cNvPr>
          <p:cNvSpPr txBox="1"/>
          <p:nvPr/>
        </p:nvSpPr>
        <p:spPr>
          <a:xfrm>
            <a:off x="6773528" y="3074174"/>
            <a:ext cx="21076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500" b="1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Subtema</a:t>
            </a:r>
            <a:endParaRPr lang="en-US" sz="2500" b="1" dirty="0">
              <a:solidFill>
                <a:schemeClr val="bg1"/>
              </a:solidFill>
              <a:latin typeface="Sofia Sans" pitchFamily="2" charset="0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A6F272-3830-C996-76E6-FEE800467FF2}"/>
              </a:ext>
            </a:extLst>
          </p:cNvPr>
          <p:cNvSpPr txBox="1"/>
          <p:nvPr/>
        </p:nvSpPr>
        <p:spPr>
          <a:xfrm>
            <a:off x="6773528" y="3532178"/>
            <a:ext cx="4812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labore et dolore magna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F5E72F-79DC-E1A0-D6E4-A3B9586F1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012" y="2619719"/>
            <a:ext cx="378737" cy="37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2E3514-A1DA-B5A7-A5BC-28887C84609D}"/>
              </a:ext>
            </a:extLst>
          </p:cNvPr>
          <p:cNvSpPr txBox="1"/>
          <p:nvPr/>
        </p:nvSpPr>
        <p:spPr>
          <a:xfrm>
            <a:off x="6773528" y="4875341"/>
            <a:ext cx="21076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500" b="1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Subtema</a:t>
            </a:r>
            <a:endParaRPr lang="en-US" sz="2500" b="1" dirty="0">
              <a:solidFill>
                <a:schemeClr val="bg1"/>
              </a:solidFill>
              <a:latin typeface="Sofia Sans" pitchFamily="2" charset="0"/>
              <a:cs typeface="Poppins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B81E07-507C-30C1-853E-C931C363405C}"/>
              </a:ext>
            </a:extLst>
          </p:cNvPr>
          <p:cNvSpPr txBox="1"/>
          <p:nvPr/>
        </p:nvSpPr>
        <p:spPr>
          <a:xfrm>
            <a:off x="6773528" y="5333345"/>
            <a:ext cx="4812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labore et dolore magna </a:t>
            </a:r>
            <a:r>
              <a:rPr lang="en-US" sz="1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CC0C80D-F601-1DF4-44AB-6960E60E8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103" y="4419060"/>
            <a:ext cx="284421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96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81D4C8-ABB9-9D27-17C8-652CFA4C50F0}"/>
              </a:ext>
            </a:extLst>
          </p:cNvPr>
          <p:cNvSpPr txBox="1"/>
          <p:nvPr/>
        </p:nvSpPr>
        <p:spPr>
          <a:xfrm>
            <a:off x="539749" y="905593"/>
            <a:ext cx="62452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5000" b="1" dirty="0">
                <a:solidFill>
                  <a:srgbClr val="3B3B3B"/>
                </a:solidFill>
              </a:rPr>
              <a:t>Título de tema</a:t>
            </a:r>
            <a:endParaRPr lang="en-US" sz="5000" b="1" dirty="0">
              <a:solidFill>
                <a:srgbClr val="3B3B3B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CE8E17-F7B3-E219-7BAD-487A7A93F6C0}"/>
              </a:ext>
            </a:extLst>
          </p:cNvPr>
          <p:cNvSpPr txBox="1"/>
          <p:nvPr/>
        </p:nvSpPr>
        <p:spPr>
          <a:xfrm>
            <a:off x="539749" y="2006600"/>
            <a:ext cx="5918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incididunt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labore et dolore magna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aliqua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55F27D-D43B-E8CC-B99E-E0FD616DD8EC}"/>
              </a:ext>
            </a:extLst>
          </p:cNvPr>
          <p:cNvSpPr/>
          <p:nvPr/>
        </p:nvSpPr>
        <p:spPr>
          <a:xfrm>
            <a:off x="7524750" y="1117600"/>
            <a:ext cx="4127501" cy="4953000"/>
          </a:xfrm>
          <a:prstGeom prst="roundRect">
            <a:avLst>
              <a:gd name="adj" fmla="val 8426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3B99C5-F0A8-B4CB-3B54-3D7FB4704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4849" y="346368"/>
            <a:ext cx="1804970" cy="40475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04C98D-B348-D074-AACA-60A79E37452B}"/>
              </a:ext>
            </a:extLst>
          </p:cNvPr>
          <p:cNvSpPr/>
          <p:nvPr/>
        </p:nvSpPr>
        <p:spPr>
          <a:xfrm>
            <a:off x="539749" y="4343399"/>
            <a:ext cx="6083301" cy="1727201"/>
          </a:xfrm>
          <a:prstGeom prst="roundRect">
            <a:avLst>
              <a:gd name="adj" fmla="val 8426"/>
            </a:avLst>
          </a:prstGeom>
          <a:noFill/>
          <a:ln w="3175">
            <a:solidFill>
              <a:srgbClr val="3B3B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1A7341-5F15-8FFA-EF68-827101B79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19" y="4710768"/>
            <a:ext cx="732431" cy="9734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8027C9-8294-E3D5-ACE8-2002206F3A94}"/>
              </a:ext>
            </a:extLst>
          </p:cNvPr>
          <p:cNvSpPr txBox="1"/>
          <p:nvPr/>
        </p:nvSpPr>
        <p:spPr>
          <a:xfrm>
            <a:off x="1939924" y="4710768"/>
            <a:ext cx="4425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incididunt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labore et dolore magna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aliqua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26069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389333-223B-4ED3-C3D0-8DA0684BE614}"/>
              </a:ext>
            </a:extLst>
          </p:cNvPr>
          <p:cNvSpPr txBox="1"/>
          <p:nvPr/>
        </p:nvSpPr>
        <p:spPr>
          <a:xfrm>
            <a:off x="654049" y="1313676"/>
            <a:ext cx="6245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4000" b="1" dirty="0">
                <a:solidFill>
                  <a:schemeClr val="bg1"/>
                </a:solidFill>
              </a:rPr>
              <a:t>Título del tema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3F55E7-6A05-3A13-6C56-B02E65A8ED6F}"/>
              </a:ext>
            </a:extLst>
          </p:cNvPr>
          <p:cNvSpPr txBox="1"/>
          <p:nvPr/>
        </p:nvSpPr>
        <p:spPr>
          <a:xfrm>
            <a:off x="654049" y="4721107"/>
            <a:ext cx="4918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Total: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D72525-BF92-83E5-FE88-E489C59FC7A2}"/>
              </a:ext>
            </a:extLst>
          </p:cNvPr>
          <p:cNvSpPr txBox="1"/>
          <p:nvPr/>
        </p:nvSpPr>
        <p:spPr>
          <a:xfrm>
            <a:off x="654049" y="5053133"/>
            <a:ext cx="15049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5000" b="1" dirty="0">
                <a:solidFill>
                  <a:schemeClr val="bg1"/>
                </a:solidFill>
              </a:rPr>
              <a:t>###</a:t>
            </a:r>
            <a:endParaRPr lang="en-US" sz="50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418B2F-4A18-292B-B701-44CFF73DE1A3}"/>
              </a:ext>
            </a:extLst>
          </p:cNvPr>
          <p:cNvSpPr/>
          <p:nvPr/>
        </p:nvSpPr>
        <p:spPr>
          <a:xfrm>
            <a:off x="5572125" y="1136650"/>
            <a:ext cx="1260475" cy="4356100"/>
          </a:xfrm>
          <a:prstGeom prst="roundRect">
            <a:avLst>
              <a:gd name="adj" fmla="val 16865"/>
            </a:avLst>
          </a:prstGeom>
          <a:solidFill>
            <a:srgbClr val="B6C3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2C3437-58E6-2B65-9F75-5901EDDB1647}"/>
              </a:ext>
            </a:extLst>
          </p:cNvPr>
          <p:cNvSpPr/>
          <p:nvPr/>
        </p:nvSpPr>
        <p:spPr>
          <a:xfrm>
            <a:off x="7077076" y="1136650"/>
            <a:ext cx="1260475" cy="4356100"/>
          </a:xfrm>
          <a:prstGeom prst="roundRect">
            <a:avLst>
              <a:gd name="adj" fmla="val 16865"/>
            </a:avLst>
          </a:prstGeom>
          <a:solidFill>
            <a:srgbClr val="B6C3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9BA8C8-69DF-3F5E-1267-4FF4DE58F8A9}"/>
              </a:ext>
            </a:extLst>
          </p:cNvPr>
          <p:cNvSpPr/>
          <p:nvPr/>
        </p:nvSpPr>
        <p:spPr>
          <a:xfrm>
            <a:off x="8582027" y="1136650"/>
            <a:ext cx="1260475" cy="4356100"/>
          </a:xfrm>
          <a:prstGeom prst="roundRect">
            <a:avLst>
              <a:gd name="adj" fmla="val 16865"/>
            </a:avLst>
          </a:prstGeom>
          <a:solidFill>
            <a:srgbClr val="B6C3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E874E5-7025-1D0B-F89E-92446038DA52}"/>
              </a:ext>
            </a:extLst>
          </p:cNvPr>
          <p:cNvSpPr/>
          <p:nvPr/>
        </p:nvSpPr>
        <p:spPr>
          <a:xfrm>
            <a:off x="10086978" y="1136650"/>
            <a:ext cx="1260475" cy="4356100"/>
          </a:xfrm>
          <a:prstGeom prst="roundRect">
            <a:avLst>
              <a:gd name="adj" fmla="val 16865"/>
            </a:avLst>
          </a:prstGeom>
          <a:solidFill>
            <a:srgbClr val="B6C3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7DA119-4118-66F0-8C04-2F0C2D29D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49" y="804426"/>
            <a:ext cx="1350485" cy="30273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1448CE4-E475-91F5-D040-D1DFD0CACAB8}"/>
              </a:ext>
            </a:extLst>
          </p:cNvPr>
          <p:cNvSpPr/>
          <p:nvPr/>
        </p:nvSpPr>
        <p:spPr>
          <a:xfrm>
            <a:off x="5572125" y="4419600"/>
            <a:ext cx="1260475" cy="1073150"/>
          </a:xfrm>
          <a:prstGeom prst="roundRect">
            <a:avLst>
              <a:gd name="adj" fmla="val 16865"/>
            </a:avLst>
          </a:prstGeom>
          <a:solidFill>
            <a:srgbClr val="0D74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F9BDB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00CAA4-972D-D8E1-AF00-6BD738651FD9}"/>
              </a:ext>
            </a:extLst>
          </p:cNvPr>
          <p:cNvSpPr/>
          <p:nvPr/>
        </p:nvSpPr>
        <p:spPr>
          <a:xfrm>
            <a:off x="7077076" y="4019550"/>
            <a:ext cx="1260475" cy="1473200"/>
          </a:xfrm>
          <a:prstGeom prst="roundRect">
            <a:avLst>
              <a:gd name="adj" fmla="val 16865"/>
            </a:avLst>
          </a:prstGeom>
          <a:solidFill>
            <a:srgbClr val="0D74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F9BDB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BAC955-1700-BCE8-4043-200CDFD35C96}"/>
              </a:ext>
            </a:extLst>
          </p:cNvPr>
          <p:cNvSpPr/>
          <p:nvPr/>
        </p:nvSpPr>
        <p:spPr>
          <a:xfrm>
            <a:off x="8582027" y="2457450"/>
            <a:ext cx="1260475" cy="3035300"/>
          </a:xfrm>
          <a:prstGeom prst="roundRect">
            <a:avLst>
              <a:gd name="adj" fmla="val 16865"/>
            </a:avLst>
          </a:prstGeom>
          <a:solidFill>
            <a:srgbClr val="0D74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F9BDB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E10D41B-CFB2-C754-10E6-8B705605565A}"/>
              </a:ext>
            </a:extLst>
          </p:cNvPr>
          <p:cNvSpPr/>
          <p:nvPr/>
        </p:nvSpPr>
        <p:spPr>
          <a:xfrm>
            <a:off x="10086978" y="1498600"/>
            <a:ext cx="1260475" cy="3994150"/>
          </a:xfrm>
          <a:prstGeom prst="roundRect">
            <a:avLst>
              <a:gd name="adj" fmla="val 16865"/>
            </a:avLst>
          </a:prstGeom>
          <a:solidFill>
            <a:srgbClr val="0D74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F9BDB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3BE55B-29C9-9DD8-598C-B4F0E2E603DD}"/>
              </a:ext>
            </a:extLst>
          </p:cNvPr>
          <p:cNvSpPr txBox="1"/>
          <p:nvPr/>
        </p:nvSpPr>
        <p:spPr>
          <a:xfrm rot="5400000">
            <a:off x="5561744" y="3130034"/>
            <a:ext cx="128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Categoría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36C046-5C5F-624F-FF19-49F23E8249C7}"/>
              </a:ext>
            </a:extLst>
          </p:cNvPr>
          <p:cNvSpPr txBox="1"/>
          <p:nvPr/>
        </p:nvSpPr>
        <p:spPr>
          <a:xfrm>
            <a:off x="5875871" y="5712620"/>
            <a:ext cx="65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###</a:t>
            </a:r>
            <a:endParaRPr lang="en-US" dirty="0">
              <a:solidFill>
                <a:schemeClr val="bg1"/>
              </a:solidFill>
              <a:latin typeface="Sofia Sans" pitchFamily="2" charset="0"/>
              <a:cs typeface="Poppins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C11EA7-F413-DA72-2D97-EBA6FE88AC8B}"/>
              </a:ext>
            </a:extLst>
          </p:cNvPr>
          <p:cNvSpPr txBox="1"/>
          <p:nvPr/>
        </p:nvSpPr>
        <p:spPr>
          <a:xfrm>
            <a:off x="7380823" y="5712620"/>
            <a:ext cx="65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###</a:t>
            </a:r>
            <a:endParaRPr lang="en-US" dirty="0">
              <a:solidFill>
                <a:schemeClr val="bg1"/>
              </a:solidFill>
              <a:latin typeface="Sofia Sans" pitchFamily="2" charset="0"/>
              <a:cs typeface="Poppins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D5C626-46BD-CFDC-EC60-1FC1C0970B24}"/>
              </a:ext>
            </a:extLst>
          </p:cNvPr>
          <p:cNvSpPr txBox="1"/>
          <p:nvPr/>
        </p:nvSpPr>
        <p:spPr>
          <a:xfrm>
            <a:off x="8885775" y="5712620"/>
            <a:ext cx="65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###</a:t>
            </a:r>
            <a:endParaRPr lang="en-US" dirty="0">
              <a:solidFill>
                <a:schemeClr val="bg1"/>
              </a:solidFill>
              <a:latin typeface="Sofia Sans" pitchFamily="2" charset="0"/>
              <a:cs typeface="Poppins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60E544-83CC-FB27-9A3A-1682536D0AA3}"/>
              </a:ext>
            </a:extLst>
          </p:cNvPr>
          <p:cNvSpPr txBox="1"/>
          <p:nvPr/>
        </p:nvSpPr>
        <p:spPr>
          <a:xfrm>
            <a:off x="10390727" y="5712620"/>
            <a:ext cx="65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###</a:t>
            </a:r>
            <a:endParaRPr lang="en-US" dirty="0">
              <a:solidFill>
                <a:schemeClr val="bg1"/>
              </a:solidFill>
              <a:latin typeface="Sofia Sans" pitchFamily="2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D94109-4266-187E-ED13-C3AA8A730CA2}"/>
              </a:ext>
            </a:extLst>
          </p:cNvPr>
          <p:cNvSpPr txBox="1"/>
          <p:nvPr/>
        </p:nvSpPr>
        <p:spPr>
          <a:xfrm rot="5400000">
            <a:off x="6996478" y="3130034"/>
            <a:ext cx="142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Categoría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79DC22-1144-B8A1-70E8-E0BB86AE2347}"/>
              </a:ext>
            </a:extLst>
          </p:cNvPr>
          <p:cNvSpPr txBox="1"/>
          <p:nvPr/>
        </p:nvSpPr>
        <p:spPr>
          <a:xfrm rot="5400000">
            <a:off x="8511323" y="3130034"/>
            <a:ext cx="140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Categoría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AC8868-8230-1832-E267-AED2F18A65CC}"/>
              </a:ext>
            </a:extLst>
          </p:cNvPr>
          <p:cNvSpPr txBox="1"/>
          <p:nvPr/>
        </p:nvSpPr>
        <p:spPr>
          <a:xfrm rot="5400000">
            <a:off x="10016275" y="3130034"/>
            <a:ext cx="140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Categoría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83CAE2-7DAE-8F40-C2DD-C131A5FEF235}"/>
              </a:ext>
            </a:extLst>
          </p:cNvPr>
          <p:cNvSpPr txBox="1"/>
          <p:nvPr/>
        </p:nvSpPr>
        <p:spPr>
          <a:xfrm>
            <a:off x="654049" y="2064516"/>
            <a:ext cx="41846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5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15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15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15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15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15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sz="15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sz="15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sz="15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incididunt</a:t>
            </a:r>
            <a:r>
              <a:rPr lang="en-US" sz="15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sz="15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labore et dolore magna </a:t>
            </a:r>
            <a:r>
              <a:rPr lang="en-US" sz="15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aliqua</a:t>
            </a:r>
            <a:r>
              <a:rPr lang="en-US" sz="15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8991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155DB0-3178-4197-82C1-AFC993CB51C0}"/>
              </a:ext>
            </a:extLst>
          </p:cNvPr>
          <p:cNvSpPr txBox="1"/>
          <p:nvPr/>
        </p:nvSpPr>
        <p:spPr>
          <a:xfrm>
            <a:off x="539749" y="905593"/>
            <a:ext cx="62452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5000" b="1" dirty="0">
                <a:solidFill>
                  <a:srgbClr val="3B3B3B"/>
                </a:solidFill>
              </a:rPr>
              <a:t>Título de tema</a:t>
            </a:r>
            <a:endParaRPr lang="en-US" sz="5000" b="1" dirty="0">
              <a:solidFill>
                <a:srgbClr val="3B3B3B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792AA4-C477-F6B7-B9EB-13C0B34AC41A}"/>
              </a:ext>
            </a:extLst>
          </p:cNvPr>
          <p:cNvSpPr txBox="1"/>
          <p:nvPr/>
        </p:nvSpPr>
        <p:spPr>
          <a:xfrm>
            <a:off x="539749" y="2006600"/>
            <a:ext cx="4425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incididunt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labore et dolore magna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aliqua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63AD11-6067-27A2-16A2-6C042D76875E}"/>
              </a:ext>
            </a:extLst>
          </p:cNvPr>
          <p:cNvSpPr/>
          <p:nvPr/>
        </p:nvSpPr>
        <p:spPr>
          <a:xfrm>
            <a:off x="5895974" y="443928"/>
            <a:ext cx="5635625" cy="1962150"/>
          </a:xfrm>
          <a:prstGeom prst="roundRect">
            <a:avLst>
              <a:gd name="adj" fmla="val 16865"/>
            </a:avLst>
          </a:prstGeom>
          <a:solidFill>
            <a:srgbClr val="B6C3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47D276-CD78-EBF0-9684-E0732473D2F4}"/>
              </a:ext>
            </a:extLst>
          </p:cNvPr>
          <p:cNvSpPr/>
          <p:nvPr/>
        </p:nvSpPr>
        <p:spPr>
          <a:xfrm>
            <a:off x="5895974" y="2468265"/>
            <a:ext cx="5635625" cy="1962150"/>
          </a:xfrm>
          <a:prstGeom prst="roundRect">
            <a:avLst>
              <a:gd name="adj" fmla="val 16865"/>
            </a:avLst>
          </a:prstGeom>
          <a:solidFill>
            <a:srgbClr val="B6C3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E7656C-BED5-8B74-0ABD-B1704F3C3BFE}"/>
              </a:ext>
            </a:extLst>
          </p:cNvPr>
          <p:cNvSpPr/>
          <p:nvPr/>
        </p:nvSpPr>
        <p:spPr>
          <a:xfrm>
            <a:off x="5895974" y="4504707"/>
            <a:ext cx="5635625" cy="1962150"/>
          </a:xfrm>
          <a:prstGeom prst="roundRect">
            <a:avLst>
              <a:gd name="adj" fmla="val 16865"/>
            </a:avLst>
          </a:prstGeom>
          <a:solidFill>
            <a:srgbClr val="B6C3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EBA489-7097-D1EB-9350-76B57379F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49" y="5952407"/>
            <a:ext cx="1804970" cy="40475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24D8C7-2F9E-D01A-69BA-1C4D9670421E}"/>
              </a:ext>
            </a:extLst>
          </p:cNvPr>
          <p:cNvSpPr/>
          <p:nvPr/>
        </p:nvSpPr>
        <p:spPr>
          <a:xfrm>
            <a:off x="6022286" y="567444"/>
            <a:ext cx="1713600" cy="1715118"/>
          </a:xfrm>
          <a:prstGeom prst="roundRect">
            <a:avLst>
              <a:gd name="adj" fmla="val 14540"/>
            </a:avLst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1A4E4E-525A-40DC-F52F-2D777E439AAA}"/>
              </a:ext>
            </a:extLst>
          </p:cNvPr>
          <p:cNvSpPr txBox="1"/>
          <p:nvPr/>
        </p:nvSpPr>
        <p:spPr>
          <a:xfrm>
            <a:off x="7969249" y="628594"/>
            <a:ext cx="29146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000" b="1" dirty="0">
                <a:solidFill>
                  <a:srgbClr val="3B3B3B"/>
                </a:solidFill>
              </a:rPr>
              <a:t>Subtema</a:t>
            </a:r>
            <a:endParaRPr lang="en-US" sz="3000" b="1" dirty="0">
              <a:solidFill>
                <a:srgbClr val="3B3B3B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7B917A-9ACC-F5D8-2355-7BEDF4E88104}"/>
              </a:ext>
            </a:extLst>
          </p:cNvPr>
          <p:cNvSpPr txBox="1"/>
          <p:nvPr/>
        </p:nvSpPr>
        <p:spPr>
          <a:xfrm>
            <a:off x="7969249" y="1167202"/>
            <a:ext cx="3333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E26F39-3C65-7E93-A2C6-E89078FAE55B}"/>
              </a:ext>
            </a:extLst>
          </p:cNvPr>
          <p:cNvSpPr txBox="1"/>
          <p:nvPr/>
        </p:nvSpPr>
        <p:spPr>
          <a:xfrm>
            <a:off x="7966867" y="2652931"/>
            <a:ext cx="29146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000" b="1" dirty="0">
                <a:solidFill>
                  <a:srgbClr val="3B3B3B"/>
                </a:solidFill>
              </a:rPr>
              <a:t>Subtema</a:t>
            </a:r>
            <a:endParaRPr lang="en-US" sz="3000" b="1" dirty="0">
              <a:solidFill>
                <a:srgbClr val="3B3B3B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F867A-26DF-02F3-0900-060C72A0014B}"/>
              </a:ext>
            </a:extLst>
          </p:cNvPr>
          <p:cNvSpPr txBox="1"/>
          <p:nvPr/>
        </p:nvSpPr>
        <p:spPr>
          <a:xfrm>
            <a:off x="7966867" y="3191539"/>
            <a:ext cx="3333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ABEAEB-A0E7-8ABC-FC32-F9206EB2E6F3}"/>
              </a:ext>
            </a:extLst>
          </p:cNvPr>
          <p:cNvSpPr txBox="1"/>
          <p:nvPr/>
        </p:nvSpPr>
        <p:spPr>
          <a:xfrm>
            <a:off x="7966867" y="4690525"/>
            <a:ext cx="29146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000" b="1" dirty="0">
                <a:solidFill>
                  <a:srgbClr val="3B3B3B"/>
                </a:solidFill>
              </a:rPr>
              <a:t>Subtema</a:t>
            </a:r>
            <a:endParaRPr lang="en-US" sz="3000" b="1" dirty="0">
              <a:solidFill>
                <a:srgbClr val="3B3B3B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B3C495-CCB1-09F9-8986-D20901FDFC66}"/>
              </a:ext>
            </a:extLst>
          </p:cNvPr>
          <p:cNvSpPr txBox="1"/>
          <p:nvPr/>
        </p:nvSpPr>
        <p:spPr>
          <a:xfrm>
            <a:off x="7966867" y="5229133"/>
            <a:ext cx="3333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2BD426-6AE8-E125-F43D-3D9063F90B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1407" t="2457" r="4919" b="2032"/>
          <a:stretch>
            <a:fillRect/>
          </a:stretch>
        </p:blipFill>
        <p:spPr>
          <a:xfrm>
            <a:off x="6022286" y="2592540"/>
            <a:ext cx="1713600" cy="1713600"/>
          </a:xfrm>
          <a:prstGeom prst="roundRect">
            <a:avLst>
              <a:gd name="adj" fmla="val 11204"/>
            </a:avLst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CD613E-D626-4003-A9C7-C32F07799D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6667" b="16667"/>
          <a:stretch>
            <a:fillRect/>
          </a:stretch>
        </p:blipFill>
        <p:spPr>
          <a:xfrm>
            <a:off x="6022286" y="4628982"/>
            <a:ext cx="1713600" cy="1713600"/>
          </a:xfrm>
          <a:prstGeom prst="roundRect">
            <a:avLst>
              <a:gd name="adj" fmla="val 10970"/>
            </a:avLst>
          </a:prstGeom>
        </p:spPr>
      </p:pic>
    </p:spTree>
    <p:extLst>
      <p:ext uri="{BB962C8B-B14F-4D97-AF65-F5344CB8AC3E}">
        <p14:creationId xmlns:p14="http://schemas.microsoft.com/office/powerpoint/2010/main" val="882380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9DBC33-B27B-E7A9-D28D-90D4EA9115DA}"/>
              </a:ext>
            </a:extLst>
          </p:cNvPr>
          <p:cNvSpPr txBox="1"/>
          <p:nvPr/>
        </p:nvSpPr>
        <p:spPr>
          <a:xfrm>
            <a:off x="748937" y="1006569"/>
            <a:ext cx="96403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8000" b="1" dirty="0">
                <a:solidFill>
                  <a:srgbClr val="3B3B3B"/>
                </a:solidFill>
                <a:latin typeface="Sofia Sans" pitchFamily="2" charset="0"/>
              </a:rPr>
              <a:t>Gracias por la atención!</a:t>
            </a:r>
            <a:endParaRPr lang="en-US" sz="8000" b="1" dirty="0">
              <a:solidFill>
                <a:srgbClr val="3B3B3B"/>
              </a:solidFill>
              <a:latin typeface="Sofia San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2F733C-5CCB-74F2-10B4-EFE0BFE39755}"/>
              </a:ext>
            </a:extLst>
          </p:cNvPr>
          <p:cNvSpPr txBox="1"/>
          <p:nvPr/>
        </p:nvSpPr>
        <p:spPr>
          <a:xfrm>
            <a:off x="748937" y="3561114"/>
            <a:ext cx="7393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incididunt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labore et dolore magna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aliqua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DA0727-6F0C-F941-402B-F34BB02D7CB5}"/>
              </a:ext>
            </a:extLst>
          </p:cNvPr>
          <p:cNvSpPr/>
          <p:nvPr/>
        </p:nvSpPr>
        <p:spPr>
          <a:xfrm>
            <a:off x="1025446" y="5019078"/>
            <a:ext cx="1921668" cy="369332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B8EFFE-A401-5084-4617-C97399CA67FD}"/>
              </a:ext>
            </a:extLst>
          </p:cNvPr>
          <p:cNvSpPr/>
          <p:nvPr/>
        </p:nvSpPr>
        <p:spPr>
          <a:xfrm>
            <a:off x="843280" y="5019077"/>
            <a:ext cx="369332" cy="369332"/>
          </a:xfrm>
          <a:prstGeom prst="ellipse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EC1617-B8B2-45AE-7F52-EB2BA24CBE19}"/>
              </a:ext>
            </a:extLst>
          </p:cNvPr>
          <p:cNvSpPr/>
          <p:nvPr/>
        </p:nvSpPr>
        <p:spPr>
          <a:xfrm>
            <a:off x="2758519" y="5019077"/>
            <a:ext cx="369332" cy="369332"/>
          </a:xfrm>
          <a:prstGeom prst="ellipse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71323-E58D-B443-73DB-37876B2A521E}"/>
              </a:ext>
            </a:extLst>
          </p:cNvPr>
          <p:cNvSpPr txBox="1"/>
          <p:nvPr/>
        </p:nvSpPr>
        <p:spPr>
          <a:xfrm>
            <a:off x="1166456" y="5067218"/>
            <a:ext cx="18175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300" b="1" dirty="0">
                <a:solidFill>
                  <a:schemeClr val="bg1"/>
                </a:solidFill>
                <a:latin typeface="Sofia Sans" pitchFamily="2" charset="0"/>
              </a:rPr>
              <a:t>Nombre de expositor</a:t>
            </a:r>
            <a:endParaRPr lang="en-US" sz="1300" b="1" dirty="0">
              <a:solidFill>
                <a:schemeClr val="bg1"/>
              </a:solidFill>
              <a:latin typeface="Sofia Sans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5F97A0-8C28-31E0-BFCF-D06A2043BDF7}"/>
              </a:ext>
            </a:extLst>
          </p:cNvPr>
          <p:cNvSpPr/>
          <p:nvPr/>
        </p:nvSpPr>
        <p:spPr>
          <a:xfrm>
            <a:off x="893406" y="5067218"/>
            <a:ext cx="273050" cy="273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B4F350-D26D-9B9C-1C80-B81991701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08" y="5116399"/>
            <a:ext cx="130846" cy="174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D320E9-0563-8209-50A0-5A4CE73D0FB2}"/>
              </a:ext>
            </a:extLst>
          </p:cNvPr>
          <p:cNvSpPr txBox="1"/>
          <p:nvPr/>
        </p:nvSpPr>
        <p:spPr>
          <a:xfrm>
            <a:off x="1166457" y="5436549"/>
            <a:ext cx="1780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Contacto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ACAB87-85C8-48A1-935E-FF3BA223519F}"/>
              </a:ext>
            </a:extLst>
          </p:cNvPr>
          <p:cNvSpPr/>
          <p:nvPr/>
        </p:nvSpPr>
        <p:spPr>
          <a:xfrm>
            <a:off x="3628946" y="5019078"/>
            <a:ext cx="1921668" cy="369332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14CCF3-CA79-CDAE-644A-D08684711F52}"/>
              </a:ext>
            </a:extLst>
          </p:cNvPr>
          <p:cNvSpPr/>
          <p:nvPr/>
        </p:nvSpPr>
        <p:spPr>
          <a:xfrm>
            <a:off x="3446780" y="5019077"/>
            <a:ext cx="369332" cy="369332"/>
          </a:xfrm>
          <a:prstGeom prst="ellipse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A37893-AA03-9657-CEE8-D904B6D0DB68}"/>
              </a:ext>
            </a:extLst>
          </p:cNvPr>
          <p:cNvSpPr/>
          <p:nvPr/>
        </p:nvSpPr>
        <p:spPr>
          <a:xfrm>
            <a:off x="5362019" y="5019077"/>
            <a:ext cx="369332" cy="369332"/>
          </a:xfrm>
          <a:prstGeom prst="ellipse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C86F03-3556-7856-37E7-9D5778CE5877}"/>
              </a:ext>
            </a:extLst>
          </p:cNvPr>
          <p:cNvSpPr txBox="1"/>
          <p:nvPr/>
        </p:nvSpPr>
        <p:spPr>
          <a:xfrm>
            <a:off x="3769956" y="5067218"/>
            <a:ext cx="18175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300" b="1" dirty="0">
                <a:solidFill>
                  <a:schemeClr val="bg1"/>
                </a:solidFill>
                <a:latin typeface="Sofia Sans" pitchFamily="2" charset="0"/>
              </a:rPr>
              <a:t>Nombre de expositor</a:t>
            </a:r>
            <a:endParaRPr lang="en-US" sz="1300" b="1" dirty="0">
              <a:solidFill>
                <a:schemeClr val="bg1"/>
              </a:solidFill>
              <a:latin typeface="Sofia Sans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735165-4AC9-D05F-A70D-67FAA4897ADD}"/>
              </a:ext>
            </a:extLst>
          </p:cNvPr>
          <p:cNvSpPr/>
          <p:nvPr/>
        </p:nvSpPr>
        <p:spPr>
          <a:xfrm>
            <a:off x="3496906" y="5067218"/>
            <a:ext cx="273050" cy="273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308376-562F-1B16-C1A7-EDD30FC7C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008" y="5116399"/>
            <a:ext cx="130846" cy="1746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5CE140-E1CC-C7C8-A09F-6C5D1B0CDF66}"/>
              </a:ext>
            </a:extLst>
          </p:cNvPr>
          <p:cNvSpPr txBox="1"/>
          <p:nvPr/>
        </p:nvSpPr>
        <p:spPr>
          <a:xfrm>
            <a:off x="3769957" y="5436549"/>
            <a:ext cx="1780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Contacto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7C8FBB-6B6C-3502-08AC-D1E8F1503C37}"/>
              </a:ext>
            </a:extLst>
          </p:cNvPr>
          <p:cNvSpPr/>
          <p:nvPr/>
        </p:nvSpPr>
        <p:spPr>
          <a:xfrm>
            <a:off x="9433480" y="-647700"/>
            <a:ext cx="3203019" cy="7172325"/>
          </a:xfrm>
          <a:prstGeom prst="round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CFE953-48B4-19F1-6F02-3114C0345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057" y="5713548"/>
            <a:ext cx="1781573" cy="39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84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BB71C98-AB5A-1BDC-DD05-D5DA10D91616}"/>
              </a:ext>
            </a:extLst>
          </p:cNvPr>
          <p:cNvSpPr/>
          <p:nvPr/>
        </p:nvSpPr>
        <p:spPr>
          <a:xfrm>
            <a:off x="729411" y="1478352"/>
            <a:ext cx="3923102" cy="1950648"/>
          </a:xfrm>
          <a:prstGeom prst="roundRect">
            <a:avLst>
              <a:gd name="adj" fmla="val 5532"/>
            </a:avLst>
          </a:prstGeom>
          <a:solidFill>
            <a:srgbClr val="3B3B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CA085-6DB4-A1FC-1B5D-4398FE767550}"/>
              </a:ext>
            </a:extLst>
          </p:cNvPr>
          <p:cNvSpPr txBox="1"/>
          <p:nvPr/>
        </p:nvSpPr>
        <p:spPr>
          <a:xfrm>
            <a:off x="660400" y="545707"/>
            <a:ext cx="502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4000" b="1" dirty="0">
                <a:solidFill>
                  <a:srgbClr val="3B3B3B"/>
                </a:solidFill>
              </a:rPr>
              <a:t>Recursos</a:t>
            </a:r>
            <a:endParaRPr lang="en-US" sz="4000" b="1" dirty="0">
              <a:solidFill>
                <a:srgbClr val="3B3B3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3C8EBD-4137-8417-4792-5DCD69D13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60" y="2162714"/>
            <a:ext cx="376759" cy="3774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88A81A-E804-FF6F-DFFE-F3F112AED33B}"/>
              </a:ext>
            </a:extLst>
          </p:cNvPr>
          <p:cNvSpPr txBox="1"/>
          <p:nvPr/>
        </p:nvSpPr>
        <p:spPr>
          <a:xfrm>
            <a:off x="938530" y="1643338"/>
            <a:ext cx="5021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chemeClr val="bg1"/>
                </a:solidFill>
              </a:rPr>
              <a:t>Iconos sobre fondo oscuro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459DCE-C502-F024-911D-130F075C3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705" y="2162714"/>
            <a:ext cx="378000" cy="37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34CA78-B4EE-CA9B-6056-FE909DBF9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991" y="2162207"/>
            <a:ext cx="283868" cy="37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128A07-4CAC-59B0-8DC1-D5C9A1341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909" y="2162207"/>
            <a:ext cx="406469" cy="37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6369DB-D8F3-74A7-B4CC-6B0E42F33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428" y="2162207"/>
            <a:ext cx="378000" cy="37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86954D-21A4-074F-1A6E-56637CC3A2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0478" y="2162207"/>
            <a:ext cx="411707" cy="37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9941FE-8DA0-4DB7-B680-9EAC671272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419" y="2764965"/>
            <a:ext cx="378000" cy="37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26EC79-3E45-7853-8C92-80241DC661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419" y="4899287"/>
            <a:ext cx="378000" cy="37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A5AD0C-7139-FA1C-A7FE-2F20123DBF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419" y="4320542"/>
            <a:ext cx="378000" cy="37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67CEBE-282F-532F-44AF-F366C3A49D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7908" y="4303145"/>
            <a:ext cx="406469" cy="37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9413A1-F498-D97D-E169-2B53F30A66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4163" y="4323481"/>
            <a:ext cx="377265" cy="37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33E923-8214-B7C3-F2E0-77388EEEE5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9224" y="4303145"/>
            <a:ext cx="283132" cy="37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82AFF80-DB23-2662-3FDE-2C824D1C48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705" y="4303145"/>
            <a:ext cx="378000" cy="37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39A2F3D-F5E9-BB58-F14F-71A285F607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9675" y="4320542"/>
            <a:ext cx="412510" cy="378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3657D60-DC74-0EC3-34F5-BB015E0871FD}"/>
              </a:ext>
            </a:extLst>
          </p:cNvPr>
          <p:cNvSpPr txBox="1"/>
          <p:nvPr/>
        </p:nvSpPr>
        <p:spPr>
          <a:xfrm>
            <a:off x="938530" y="3702841"/>
            <a:ext cx="5021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3B3B3B"/>
                </a:solidFill>
              </a:rPr>
              <a:t>Iconos sobre fondo claro</a:t>
            </a:r>
            <a:endParaRPr lang="en-US" sz="2000" b="1" dirty="0">
              <a:solidFill>
                <a:srgbClr val="3B3B3B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94FEEC5-8F5A-CEF6-0CB5-49DFB05BB9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6705" y="2764965"/>
            <a:ext cx="378000" cy="37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FE06601-9AD2-9F66-7AB5-C14B65213F6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76705" y="4897324"/>
            <a:ext cx="378000" cy="378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93A3CCB-9A24-DE67-8874-0E69F2A65C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17186" y="2764965"/>
            <a:ext cx="379477" cy="37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CE6F2FC-6ADA-5AEA-2B63-DF87795F7B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17185" y="4897324"/>
            <a:ext cx="379477" cy="378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AE7DA3A-A0CE-2BCF-A3D4-FC86269E940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72509" y="2764965"/>
            <a:ext cx="377265" cy="378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BE61143-0D71-65AF-96BD-5A50CBE021B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72508" y="4901444"/>
            <a:ext cx="377265" cy="37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C4A9590-436F-A819-43A8-422A739D8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73428" y="2764965"/>
            <a:ext cx="378737" cy="378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A5744DD-0ADA-DAD6-715A-CD927D5A61A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60794" y="4897324"/>
            <a:ext cx="378737" cy="37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61AED8E-339D-2B1B-50AC-E86F8A75C53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23719" y="2748393"/>
            <a:ext cx="284421" cy="378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2716DE2-7BF6-A59A-148C-EA502FF750C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23719" y="4897324"/>
            <a:ext cx="284421" cy="3780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82E5E15-48BF-32F7-ED22-0B7D6B9ADD84}"/>
              </a:ext>
            </a:extLst>
          </p:cNvPr>
          <p:cNvSpPr txBox="1"/>
          <p:nvPr/>
        </p:nvSpPr>
        <p:spPr>
          <a:xfrm>
            <a:off x="5359529" y="3699709"/>
            <a:ext cx="5021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3B3B3B"/>
                </a:solidFill>
              </a:rPr>
              <a:t>Logo 55 aniversario sobre fondo claro</a:t>
            </a:r>
            <a:endParaRPr lang="en-US" sz="2000" b="1" dirty="0">
              <a:solidFill>
                <a:srgbClr val="3B3B3B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37D4FB8-CF11-E7B8-2112-26960CC88065}"/>
              </a:ext>
            </a:extLst>
          </p:cNvPr>
          <p:cNvSpPr/>
          <p:nvPr/>
        </p:nvSpPr>
        <p:spPr>
          <a:xfrm>
            <a:off x="5246130" y="1475220"/>
            <a:ext cx="5021531" cy="1950648"/>
          </a:xfrm>
          <a:prstGeom prst="roundRect">
            <a:avLst>
              <a:gd name="adj" fmla="val 5532"/>
            </a:avLst>
          </a:prstGeom>
          <a:solidFill>
            <a:srgbClr val="3B3B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6BF0F87-25E0-F485-9881-57E83875ADB4}"/>
              </a:ext>
            </a:extLst>
          </p:cNvPr>
          <p:cNvSpPr txBox="1"/>
          <p:nvPr/>
        </p:nvSpPr>
        <p:spPr>
          <a:xfrm>
            <a:off x="5455250" y="1640206"/>
            <a:ext cx="5021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chemeClr val="bg1"/>
                </a:solidFill>
              </a:rPr>
              <a:t>Logo 55 aniversario sobre fondo oscuro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3A1C43-F694-68D5-4917-8A0E5A7C82D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86323" y="2297433"/>
            <a:ext cx="3232249" cy="724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7AC94-32F7-FE2F-8295-E708177E429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91708" y="4361661"/>
            <a:ext cx="3226864" cy="7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16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778656-0A74-CE68-010A-DAF5611E69D8}"/>
              </a:ext>
            </a:extLst>
          </p:cNvPr>
          <p:cNvSpPr/>
          <p:nvPr/>
        </p:nvSpPr>
        <p:spPr>
          <a:xfrm>
            <a:off x="720828" y="1121549"/>
            <a:ext cx="5593431" cy="4572600"/>
          </a:xfrm>
          <a:prstGeom prst="roundRect">
            <a:avLst>
              <a:gd name="adj" fmla="val 8426"/>
            </a:avLst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B06D47-931F-695B-85F7-0CB892377E45}"/>
              </a:ext>
            </a:extLst>
          </p:cNvPr>
          <p:cNvSpPr txBox="1"/>
          <p:nvPr/>
        </p:nvSpPr>
        <p:spPr>
          <a:xfrm>
            <a:off x="720826" y="5831929"/>
            <a:ext cx="5593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incididunt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labore et dolore magna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aliqua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6FE27-D5A0-60B4-F9BB-8F11A3A19C70}"/>
              </a:ext>
            </a:extLst>
          </p:cNvPr>
          <p:cNvSpPr txBox="1"/>
          <p:nvPr/>
        </p:nvSpPr>
        <p:spPr>
          <a:xfrm>
            <a:off x="7016750" y="1093401"/>
            <a:ext cx="4438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000" b="1" dirty="0">
                <a:solidFill>
                  <a:srgbClr val="3B3B3B"/>
                </a:solidFill>
              </a:rPr>
              <a:t>Agenda de presentación</a:t>
            </a:r>
            <a:endParaRPr lang="en-US" sz="3000" b="1" dirty="0">
              <a:solidFill>
                <a:srgbClr val="3B3B3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EF020D-C80D-38B7-A75A-64E17C26D9E5}"/>
              </a:ext>
            </a:extLst>
          </p:cNvPr>
          <p:cNvSpPr/>
          <p:nvPr/>
        </p:nvSpPr>
        <p:spPr>
          <a:xfrm>
            <a:off x="7016750" y="1782856"/>
            <a:ext cx="654050" cy="65405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E6FB12-C7FD-4C3E-453C-985D898AFE2C}"/>
              </a:ext>
            </a:extLst>
          </p:cNvPr>
          <p:cNvSpPr/>
          <p:nvPr/>
        </p:nvSpPr>
        <p:spPr>
          <a:xfrm>
            <a:off x="7016750" y="2436906"/>
            <a:ext cx="654050" cy="65405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65FB57-491A-0ECD-3801-CA878A58CE9D}"/>
              </a:ext>
            </a:extLst>
          </p:cNvPr>
          <p:cNvSpPr/>
          <p:nvPr/>
        </p:nvSpPr>
        <p:spPr>
          <a:xfrm>
            <a:off x="7016750" y="3090956"/>
            <a:ext cx="654050" cy="65405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17AE0B-06BA-A4FF-FEF3-EC41DDE7B467}"/>
              </a:ext>
            </a:extLst>
          </p:cNvPr>
          <p:cNvSpPr/>
          <p:nvPr/>
        </p:nvSpPr>
        <p:spPr>
          <a:xfrm>
            <a:off x="7016750" y="3745006"/>
            <a:ext cx="654050" cy="65405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F9A6D7-E0CA-F7BA-6BE5-3D54321CE1C9}"/>
              </a:ext>
            </a:extLst>
          </p:cNvPr>
          <p:cNvSpPr/>
          <p:nvPr/>
        </p:nvSpPr>
        <p:spPr>
          <a:xfrm>
            <a:off x="7016750" y="4399056"/>
            <a:ext cx="654050" cy="65405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63579D-DF2D-D8E1-131D-E1F99105DDFB}"/>
              </a:ext>
            </a:extLst>
          </p:cNvPr>
          <p:cNvSpPr/>
          <p:nvPr/>
        </p:nvSpPr>
        <p:spPr>
          <a:xfrm>
            <a:off x="7016750" y="5053106"/>
            <a:ext cx="654050" cy="654050"/>
          </a:xfrm>
          <a:prstGeom prst="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57926A-769C-BD64-FE3B-C42B5D7CA9DF}"/>
              </a:ext>
            </a:extLst>
          </p:cNvPr>
          <p:cNvSpPr txBox="1"/>
          <p:nvPr/>
        </p:nvSpPr>
        <p:spPr>
          <a:xfrm>
            <a:off x="7048500" y="1832882"/>
            <a:ext cx="590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000" b="1" dirty="0">
                <a:solidFill>
                  <a:schemeClr val="bg1"/>
                </a:solidFill>
              </a:rPr>
              <a:t>01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01FC0F-9009-6BA4-B7FB-6FE2796B1FC1}"/>
              </a:ext>
            </a:extLst>
          </p:cNvPr>
          <p:cNvSpPr txBox="1"/>
          <p:nvPr/>
        </p:nvSpPr>
        <p:spPr>
          <a:xfrm>
            <a:off x="7048500" y="2486932"/>
            <a:ext cx="590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000" b="1" dirty="0">
                <a:solidFill>
                  <a:schemeClr val="bg1"/>
                </a:solidFill>
              </a:rPr>
              <a:t>02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D19DF0-5F97-88AD-9138-CED176CB66B6}"/>
              </a:ext>
            </a:extLst>
          </p:cNvPr>
          <p:cNvSpPr txBox="1"/>
          <p:nvPr/>
        </p:nvSpPr>
        <p:spPr>
          <a:xfrm>
            <a:off x="7048500" y="3140982"/>
            <a:ext cx="590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000" b="1" dirty="0">
                <a:solidFill>
                  <a:schemeClr val="bg1"/>
                </a:solidFill>
              </a:rPr>
              <a:t>03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BF1775-43FD-AFA1-0173-D9FD5EB368D7}"/>
              </a:ext>
            </a:extLst>
          </p:cNvPr>
          <p:cNvSpPr txBox="1"/>
          <p:nvPr/>
        </p:nvSpPr>
        <p:spPr>
          <a:xfrm>
            <a:off x="7048500" y="3790666"/>
            <a:ext cx="590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000" b="1" dirty="0">
                <a:solidFill>
                  <a:schemeClr val="bg1"/>
                </a:solidFill>
              </a:rPr>
              <a:t>04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1977B2-6672-0DF1-6D89-5BC8F4A8A479}"/>
              </a:ext>
            </a:extLst>
          </p:cNvPr>
          <p:cNvSpPr txBox="1"/>
          <p:nvPr/>
        </p:nvSpPr>
        <p:spPr>
          <a:xfrm>
            <a:off x="7048500" y="4449082"/>
            <a:ext cx="590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000" b="1" dirty="0">
                <a:solidFill>
                  <a:schemeClr val="bg1"/>
                </a:solidFill>
              </a:rPr>
              <a:t>05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A25DA3-E83D-E370-2CAD-0652E14790A5}"/>
              </a:ext>
            </a:extLst>
          </p:cNvPr>
          <p:cNvSpPr txBox="1"/>
          <p:nvPr/>
        </p:nvSpPr>
        <p:spPr>
          <a:xfrm>
            <a:off x="7048500" y="5103132"/>
            <a:ext cx="590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000" b="1" dirty="0">
                <a:solidFill>
                  <a:schemeClr val="bg1"/>
                </a:solidFill>
              </a:rPr>
              <a:t>06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CA726E-9E97-2470-4703-25607887566C}"/>
              </a:ext>
            </a:extLst>
          </p:cNvPr>
          <p:cNvSpPr txBox="1"/>
          <p:nvPr/>
        </p:nvSpPr>
        <p:spPr>
          <a:xfrm>
            <a:off x="7920264" y="1871354"/>
            <a:ext cx="33863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500" dirty="0">
                <a:solidFill>
                  <a:srgbClr val="3B3B3B"/>
                </a:solidFill>
              </a:rPr>
              <a:t>Tema 01</a:t>
            </a:r>
            <a:endParaRPr lang="en-US" sz="2500" dirty="0">
              <a:solidFill>
                <a:srgbClr val="3B3B3B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CA6C42-B160-0E08-499D-283F8F019FE9}"/>
              </a:ext>
            </a:extLst>
          </p:cNvPr>
          <p:cNvSpPr txBox="1"/>
          <p:nvPr/>
        </p:nvSpPr>
        <p:spPr>
          <a:xfrm>
            <a:off x="7920264" y="2525404"/>
            <a:ext cx="33863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500" dirty="0">
                <a:solidFill>
                  <a:srgbClr val="3B3B3B"/>
                </a:solidFill>
              </a:rPr>
              <a:t>Tema 02</a:t>
            </a:r>
            <a:endParaRPr lang="en-US" sz="2500" dirty="0">
              <a:solidFill>
                <a:srgbClr val="3B3B3B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A48AEF-9BF6-AFF1-6066-1F57E7319615}"/>
              </a:ext>
            </a:extLst>
          </p:cNvPr>
          <p:cNvSpPr txBox="1"/>
          <p:nvPr/>
        </p:nvSpPr>
        <p:spPr>
          <a:xfrm>
            <a:off x="7920264" y="3179454"/>
            <a:ext cx="33863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500" dirty="0">
                <a:solidFill>
                  <a:srgbClr val="3B3B3B"/>
                </a:solidFill>
              </a:rPr>
              <a:t>Tema 03</a:t>
            </a:r>
            <a:endParaRPr lang="en-US" sz="2500" dirty="0">
              <a:solidFill>
                <a:srgbClr val="3B3B3B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20B4BA-FE10-CF30-B43A-43C14410C1C0}"/>
              </a:ext>
            </a:extLst>
          </p:cNvPr>
          <p:cNvSpPr txBox="1"/>
          <p:nvPr/>
        </p:nvSpPr>
        <p:spPr>
          <a:xfrm>
            <a:off x="7920264" y="3833504"/>
            <a:ext cx="33863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500" dirty="0">
                <a:solidFill>
                  <a:srgbClr val="3B3B3B"/>
                </a:solidFill>
              </a:rPr>
              <a:t>Tema 04</a:t>
            </a:r>
            <a:endParaRPr lang="en-US" sz="2500" dirty="0">
              <a:solidFill>
                <a:srgbClr val="3B3B3B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2A98A8-9D84-00B5-CC8C-A51EEBD672F2}"/>
              </a:ext>
            </a:extLst>
          </p:cNvPr>
          <p:cNvSpPr txBox="1"/>
          <p:nvPr/>
        </p:nvSpPr>
        <p:spPr>
          <a:xfrm>
            <a:off x="7920264" y="4487554"/>
            <a:ext cx="33863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500" dirty="0">
                <a:solidFill>
                  <a:srgbClr val="3B3B3B"/>
                </a:solidFill>
              </a:rPr>
              <a:t>Tema 05</a:t>
            </a:r>
            <a:endParaRPr lang="en-US" sz="2500" dirty="0">
              <a:solidFill>
                <a:srgbClr val="3B3B3B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CAC1BA-916F-520E-B552-349968A4D346}"/>
              </a:ext>
            </a:extLst>
          </p:cNvPr>
          <p:cNvSpPr txBox="1"/>
          <p:nvPr/>
        </p:nvSpPr>
        <p:spPr>
          <a:xfrm>
            <a:off x="7920264" y="5141604"/>
            <a:ext cx="33863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500" dirty="0">
                <a:solidFill>
                  <a:srgbClr val="3B3B3B"/>
                </a:solidFill>
              </a:rPr>
              <a:t>Tema 06</a:t>
            </a:r>
            <a:endParaRPr lang="en-US" sz="2500" dirty="0">
              <a:solidFill>
                <a:srgbClr val="3B3B3B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D7B31-C231-EC1B-2E19-F940E5F8E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7893" y="374297"/>
            <a:ext cx="1804970" cy="40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79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6A850E9-D396-9ED0-0951-6DCD575B7C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431D8D-ED2D-15A0-F4CF-AD94474D2466}"/>
              </a:ext>
            </a:extLst>
          </p:cNvPr>
          <p:cNvSpPr/>
          <p:nvPr/>
        </p:nvSpPr>
        <p:spPr>
          <a:xfrm>
            <a:off x="333829" y="246742"/>
            <a:ext cx="6115244" cy="6364515"/>
          </a:xfrm>
          <a:prstGeom prst="roundRect">
            <a:avLst>
              <a:gd name="adj" fmla="val 4025"/>
            </a:avLst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FB623E-609B-4D8C-A94C-8C26BFA357F0}"/>
              </a:ext>
            </a:extLst>
          </p:cNvPr>
          <p:cNvSpPr txBox="1"/>
          <p:nvPr/>
        </p:nvSpPr>
        <p:spPr>
          <a:xfrm>
            <a:off x="801916" y="2886216"/>
            <a:ext cx="3750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4000" b="1" dirty="0">
                <a:solidFill>
                  <a:schemeClr val="bg1"/>
                </a:solidFill>
              </a:rPr>
              <a:t>Título del tema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B8557-9B3F-24D2-C548-646E476F8A61}"/>
              </a:ext>
            </a:extLst>
          </p:cNvPr>
          <p:cNvSpPr txBox="1"/>
          <p:nvPr/>
        </p:nvSpPr>
        <p:spPr>
          <a:xfrm>
            <a:off x="801915" y="3821214"/>
            <a:ext cx="5206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incididunt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labore et dolore magna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aliqua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. Ut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enim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ad minim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veniam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quis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nostrud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exercitation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ullamco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laboris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nisi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aliquip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ex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ea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commodo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consequat</a:t>
            </a:r>
            <a:r>
              <a:rPr lang="en-US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2366A4-B421-DD29-1338-785BE3E17633}"/>
              </a:ext>
            </a:extLst>
          </p:cNvPr>
          <p:cNvSpPr/>
          <p:nvPr/>
        </p:nvSpPr>
        <p:spPr>
          <a:xfrm>
            <a:off x="8964384" y="2631139"/>
            <a:ext cx="2425700" cy="1695450"/>
          </a:xfrm>
          <a:prstGeom prst="roundRect">
            <a:avLst>
              <a:gd name="adj" fmla="val 135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F6CE54-824A-0C3D-1786-9BBA20E253E7}"/>
              </a:ext>
            </a:extLst>
          </p:cNvPr>
          <p:cNvSpPr/>
          <p:nvPr/>
        </p:nvSpPr>
        <p:spPr>
          <a:xfrm>
            <a:off x="6937465" y="4889442"/>
            <a:ext cx="2425700" cy="1695450"/>
          </a:xfrm>
          <a:prstGeom prst="roundRect">
            <a:avLst>
              <a:gd name="adj" fmla="val 13555"/>
            </a:avLst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C8CCE8-42EE-768E-31AB-0AA386FF2156}"/>
              </a:ext>
            </a:extLst>
          </p:cNvPr>
          <p:cNvSpPr/>
          <p:nvPr/>
        </p:nvSpPr>
        <p:spPr>
          <a:xfrm>
            <a:off x="6937465" y="372836"/>
            <a:ext cx="2425700" cy="1695450"/>
          </a:xfrm>
          <a:prstGeom prst="roundRect">
            <a:avLst>
              <a:gd name="adj" fmla="val 13555"/>
            </a:avLst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800BB3-3410-5991-66BF-B5FED0F3BB6F}"/>
              </a:ext>
            </a:extLst>
          </p:cNvPr>
          <p:cNvSpPr txBox="1"/>
          <p:nvPr/>
        </p:nvSpPr>
        <p:spPr>
          <a:xfrm>
            <a:off x="7117818" y="889872"/>
            <a:ext cx="1951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chemeClr val="bg1"/>
                </a:solidFill>
              </a:rPr>
              <a:t>Dato adicional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A68E22-4D1A-B5F9-DF95-7C31F6648F38}"/>
              </a:ext>
            </a:extLst>
          </p:cNvPr>
          <p:cNvSpPr txBox="1"/>
          <p:nvPr/>
        </p:nvSpPr>
        <p:spPr>
          <a:xfrm>
            <a:off x="7117818" y="1272600"/>
            <a:ext cx="215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F686EC-6DA3-87BE-641B-DF72AC733493}"/>
              </a:ext>
            </a:extLst>
          </p:cNvPr>
          <p:cNvSpPr txBox="1"/>
          <p:nvPr/>
        </p:nvSpPr>
        <p:spPr>
          <a:xfrm>
            <a:off x="9123957" y="3301005"/>
            <a:ext cx="1951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/>
              <a:t>Dato adicional</a:t>
            </a:r>
            <a:endParaRPr lang="en-US" sz="2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547173-5983-6AF2-E4B1-B0D7B6CE423F}"/>
              </a:ext>
            </a:extLst>
          </p:cNvPr>
          <p:cNvSpPr txBox="1"/>
          <p:nvPr/>
        </p:nvSpPr>
        <p:spPr>
          <a:xfrm>
            <a:off x="9123957" y="3683733"/>
            <a:ext cx="215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4126FD-C82F-0F5F-0B01-BE5379CA00C9}"/>
              </a:ext>
            </a:extLst>
          </p:cNvPr>
          <p:cNvSpPr txBox="1"/>
          <p:nvPr/>
        </p:nvSpPr>
        <p:spPr>
          <a:xfrm>
            <a:off x="7131146" y="5428346"/>
            <a:ext cx="1951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chemeClr val="bg1"/>
                </a:solidFill>
              </a:rPr>
              <a:t>Dato adicional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F55028-B8BC-7B55-C53E-D08A498F6757}"/>
              </a:ext>
            </a:extLst>
          </p:cNvPr>
          <p:cNvSpPr txBox="1"/>
          <p:nvPr/>
        </p:nvSpPr>
        <p:spPr>
          <a:xfrm>
            <a:off x="7131146" y="5811074"/>
            <a:ext cx="215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9273A2-0EBA-DC1B-2E30-4F932B80B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15" y="631366"/>
            <a:ext cx="1605934" cy="35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0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3B334D-3D73-9D42-029A-32CCC8EC45E5}"/>
              </a:ext>
            </a:extLst>
          </p:cNvPr>
          <p:cNvSpPr txBox="1"/>
          <p:nvPr/>
        </p:nvSpPr>
        <p:spPr>
          <a:xfrm>
            <a:off x="660400" y="911943"/>
            <a:ext cx="3981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4000" b="1" dirty="0">
                <a:solidFill>
                  <a:srgbClr val="3B3B3B"/>
                </a:solidFill>
              </a:rPr>
              <a:t>Título del tema</a:t>
            </a:r>
            <a:endParaRPr lang="en-US" sz="4000" b="1" dirty="0">
              <a:solidFill>
                <a:srgbClr val="3B3B3B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BFECA2-ADDE-22A4-3ECA-DD3A64DB08B6}"/>
              </a:ext>
            </a:extLst>
          </p:cNvPr>
          <p:cNvSpPr/>
          <p:nvPr/>
        </p:nvSpPr>
        <p:spPr>
          <a:xfrm>
            <a:off x="9688286" y="-298451"/>
            <a:ext cx="2948214" cy="1283057"/>
          </a:xfrm>
          <a:prstGeom prst="roundRect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4B9DA5-8B3E-81BA-B3EA-FEFC8043DB48}"/>
              </a:ext>
            </a:extLst>
          </p:cNvPr>
          <p:cNvSpPr/>
          <p:nvPr/>
        </p:nvSpPr>
        <p:spPr>
          <a:xfrm>
            <a:off x="660400" y="1874273"/>
            <a:ext cx="3321050" cy="2035514"/>
          </a:xfrm>
          <a:prstGeom prst="roundRect">
            <a:avLst>
              <a:gd name="adj" fmla="val 7158"/>
            </a:avLst>
          </a:prstGeom>
          <a:solidFill>
            <a:srgbClr val="3B3B3B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81AA5C-D6FA-39A8-6399-EA3F4CDCD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26" y="2114181"/>
            <a:ext cx="379477" cy="37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E84D74-EFC9-6E0B-DB3F-0A2FB22398F0}"/>
              </a:ext>
            </a:extLst>
          </p:cNvPr>
          <p:cNvSpPr txBox="1"/>
          <p:nvPr/>
        </p:nvSpPr>
        <p:spPr>
          <a:xfrm>
            <a:off x="825368" y="2703271"/>
            <a:ext cx="1951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chemeClr val="bg1"/>
                </a:solidFill>
              </a:rPr>
              <a:t>Dato adicional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C84C4C-F587-3B52-918B-5308E2DB7394}"/>
              </a:ext>
            </a:extLst>
          </p:cNvPr>
          <p:cNvSpPr txBox="1"/>
          <p:nvPr/>
        </p:nvSpPr>
        <p:spPr>
          <a:xfrm>
            <a:off x="825368" y="3120283"/>
            <a:ext cx="289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D086299-9D65-7BBE-7146-7FCB22A72BF6}"/>
              </a:ext>
            </a:extLst>
          </p:cNvPr>
          <p:cNvSpPr/>
          <p:nvPr/>
        </p:nvSpPr>
        <p:spPr>
          <a:xfrm>
            <a:off x="660400" y="4048487"/>
            <a:ext cx="3321050" cy="2035514"/>
          </a:xfrm>
          <a:prstGeom prst="roundRect">
            <a:avLst>
              <a:gd name="adj" fmla="val 7158"/>
            </a:avLst>
          </a:prstGeom>
          <a:solidFill>
            <a:srgbClr val="3B3B3B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E9E74A-B70A-3D04-46AD-F060393759FE}"/>
              </a:ext>
            </a:extLst>
          </p:cNvPr>
          <p:cNvSpPr txBox="1"/>
          <p:nvPr/>
        </p:nvSpPr>
        <p:spPr>
          <a:xfrm>
            <a:off x="825368" y="4877485"/>
            <a:ext cx="1951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chemeClr val="bg1"/>
                </a:solidFill>
              </a:rPr>
              <a:t>Dato adicional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7DFF0A-3261-7F72-BCD8-D4D85EC9CDDF}"/>
              </a:ext>
            </a:extLst>
          </p:cNvPr>
          <p:cNvSpPr txBox="1"/>
          <p:nvPr/>
        </p:nvSpPr>
        <p:spPr>
          <a:xfrm>
            <a:off x="825368" y="5294497"/>
            <a:ext cx="289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A34CE7-5568-B901-A073-D6D49FA0F194}"/>
              </a:ext>
            </a:extLst>
          </p:cNvPr>
          <p:cNvSpPr/>
          <p:nvPr/>
        </p:nvSpPr>
        <p:spPr>
          <a:xfrm>
            <a:off x="4146418" y="1874273"/>
            <a:ext cx="3321050" cy="2035514"/>
          </a:xfrm>
          <a:prstGeom prst="roundRect">
            <a:avLst>
              <a:gd name="adj" fmla="val 7158"/>
            </a:avLst>
          </a:prstGeom>
          <a:solidFill>
            <a:srgbClr val="3B3B3B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7188A0-BE69-A9E2-B45F-25C5EC245C30}"/>
              </a:ext>
            </a:extLst>
          </p:cNvPr>
          <p:cNvSpPr txBox="1"/>
          <p:nvPr/>
        </p:nvSpPr>
        <p:spPr>
          <a:xfrm>
            <a:off x="4311386" y="2703271"/>
            <a:ext cx="1951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chemeClr val="bg1"/>
                </a:solidFill>
              </a:rPr>
              <a:t>Dato adicional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48AE62-D343-8BD6-92D9-46825860470D}"/>
              </a:ext>
            </a:extLst>
          </p:cNvPr>
          <p:cNvSpPr txBox="1"/>
          <p:nvPr/>
        </p:nvSpPr>
        <p:spPr>
          <a:xfrm>
            <a:off x="4311386" y="3120283"/>
            <a:ext cx="289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DB8C06E-00CA-D9BC-63CF-274626A1C315}"/>
              </a:ext>
            </a:extLst>
          </p:cNvPr>
          <p:cNvSpPr/>
          <p:nvPr/>
        </p:nvSpPr>
        <p:spPr>
          <a:xfrm>
            <a:off x="4146418" y="4048487"/>
            <a:ext cx="3321050" cy="2035514"/>
          </a:xfrm>
          <a:prstGeom prst="roundRect">
            <a:avLst>
              <a:gd name="adj" fmla="val 7158"/>
            </a:avLst>
          </a:prstGeom>
          <a:solidFill>
            <a:srgbClr val="3B3B3B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63AFB8-930A-D4D7-9ECD-1EF9B31C1BC1}"/>
              </a:ext>
            </a:extLst>
          </p:cNvPr>
          <p:cNvSpPr txBox="1"/>
          <p:nvPr/>
        </p:nvSpPr>
        <p:spPr>
          <a:xfrm>
            <a:off x="4311386" y="4877485"/>
            <a:ext cx="1951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chemeClr val="bg1"/>
                </a:solidFill>
              </a:rPr>
              <a:t>Dato adicional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877DDF-DA0E-B99E-EBBF-5CA7E4E0D160}"/>
              </a:ext>
            </a:extLst>
          </p:cNvPr>
          <p:cNvSpPr txBox="1"/>
          <p:nvPr/>
        </p:nvSpPr>
        <p:spPr>
          <a:xfrm>
            <a:off x="4311386" y="5294497"/>
            <a:ext cx="289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4F4B22B-7B66-F36E-1B7A-CE088F1C8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256" y="2109451"/>
            <a:ext cx="377265" cy="37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406E629-6CD0-F7A7-1E52-7CB092900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66" y="4288395"/>
            <a:ext cx="378737" cy="37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933C02-F56A-36A3-DCF3-CACC087ED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682" y="4270473"/>
            <a:ext cx="411707" cy="37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3876C2E-2FBD-856B-7339-EC55C3D160C2}"/>
              </a:ext>
            </a:extLst>
          </p:cNvPr>
          <p:cNvSpPr txBox="1"/>
          <p:nvPr/>
        </p:nvSpPr>
        <p:spPr>
          <a:xfrm>
            <a:off x="7947700" y="1871072"/>
            <a:ext cx="30271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incididunt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labore et dolore magna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aliqua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. Ut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enim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ad minim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veniam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quis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nostrud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exercitation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ullamco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laboris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nisi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aliquip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ex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ea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commodo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consequat</a:t>
            </a:r>
            <a:r>
              <a:rPr lang="en-US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0E7202-27DA-4A26-F8AC-0342CEA65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5662" y="298627"/>
            <a:ext cx="1827543" cy="40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78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84FB06-0412-9062-564B-39C53231A075}"/>
              </a:ext>
            </a:extLst>
          </p:cNvPr>
          <p:cNvSpPr txBox="1"/>
          <p:nvPr/>
        </p:nvSpPr>
        <p:spPr>
          <a:xfrm>
            <a:off x="541564" y="2763749"/>
            <a:ext cx="5071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5400" b="1" dirty="0">
                <a:solidFill>
                  <a:schemeClr val="bg1"/>
                </a:solidFill>
              </a:rPr>
              <a:t>Título del tema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1AF3A-C5E9-5A41-5166-64B67E4DADBA}"/>
              </a:ext>
            </a:extLst>
          </p:cNvPr>
          <p:cNvSpPr txBox="1"/>
          <p:nvPr/>
        </p:nvSpPr>
        <p:spPr>
          <a:xfrm>
            <a:off x="541564" y="4112558"/>
            <a:ext cx="5071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incididunt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labore et dolore magna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aliqua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. Ut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enim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ad minim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veniam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quis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nostrud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exercitation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ullamco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laboris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nisi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aliquip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ex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ea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commodo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consequat</a:t>
            </a:r>
            <a:r>
              <a:rPr lang="en-US" sz="2000" dirty="0">
                <a:solidFill>
                  <a:schemeClr val="bg1"/>
                </a:solidFill>
                <a:latin typeface="Sofia Sans" pitchFamily="2" charset="0"/>
                <a:cs typeface="Poppins" panose="00000500000000000000" pitchFamily="2" charset="0"/>
              </a:rPr>
              <a:t>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5C205C-BD86-A9AD-25CA-68A6C0F9ACDD}"/>
              </a:ext>
            </a:extLst>
          </p:cNvPr>
          <p:cNvSpPr/>
          <p:nvPr/>
        </p:nvSpPr>
        <p:spPr>
          <a:xfrm>
            <a:off x="6075413" y="463406"/>
            <a:ext cx="5445846" cy="5588144"/>
          </a:xfrm>
          <a:prstGeom prst="roundRect">
            <a:avLst>
              <a:gd name="adj" fmla="val 8426"/>
            </a:avLst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4FFC28-856F-EC89-0CE1-06C71FA26F05}"/>
              </a:ext>
            </a:extLst>
          </p:cNvPr>
          <p:cNvSpPr/>
          <p:nvPr/>
        </p:nvSpPr>
        <p:spPr>
          <a:xfrm>
            <a:off x="9410615" y="4657726"/>
            <a:ext cx="2425700" cy="1695450"/>
          </a:xfrm>
          <a:prstGeom prst="roundRect">
            <a:avLst>
              <a:gd name="adj" fmla="val 135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FB6DB2-BEE8-1434-3074-BB954107E427}"/>
              </a:ext>
            </a:extLst>
          </p:cNvPr>
          <p:cNvSpPr txBox="1"/>
          <p:nvPr/>
        </p:nvSpPr>
        <p:spPr>
          <a:xfrm>
            <a:off x="9570188" y="5327592"/>
            <a:ext cx="1951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/>
              <a:t>Dato adicional</a:t>
            </a:r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F62ACA-CBBB-99FC-33CF-74AD55A2086E}"/>
              </a:ext>
            </a:extLst>
          </p:cNvPr>
          <p:cNvSpPr txBox="1"/>
          <p:nvPr/>
        </p:nvSpPr>
        <p:spPr>
          <a:xfrm>
            <a:off x="9570188" y="5710320"/>
            <a:ext cx="215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67F9E7-8D94-BBD4-DB79-EE9898491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64" y="463406"/>
            <a:ext cx="2002010" cy="44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2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D4E1F-2A2B-B46F-58C0-AE00E7E1CCB9}"/>
              </a:ext>
            </a:extLst>
          </p:cNvPr>
          <p:cNvSpPr txBox="1"/>
          <p:nvPr/>
        </p:nvSpPr>
        <p:spPr>
          <a:xfrm>
            <a:off x="660400" y="91194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4000" b="1" dirty="0">
                <a:solidFill>
                  <a:srgbClr val="3B3B3B"/>
                </a:solidFill>
              </a:rPr>
              <a:t>Título</a:t>
            </a:r>
            <a:endParaRPr lang="en-US" sz="4000" b="1" dirty="0">
              <a:solidFill>
                <a:srgbClr val="3B3B3B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E0DA4-B9EC-580C-9885-274BC5BC6459}"/>
              </a:ext>
            </a:extLst>
          </p:cNvPr>
          <p:cNvSpPr txBox="1"/>
          <p:nvPr/>
        </p:nvSpPr>
        <p:spPr>
          <a:xfrm>
            <a:off x="3650345" y="958108"/>
            <a:ext cx="783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4000" b="1" dirty="0">
                <a:solidFill>
                  <a:srgbClr val="172A53"/>
                </a:solidFill>
              </a:rPr>
              <a:t>01</a:t>
            </a:r>
            <a:endParaRPr lang="en-US" sz="4000" b="1" dirty="0">
              <a:solidFill>
                <a:srgbClr val="172A5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02C3AE-117A-72BB-740F-DCBB7251CC18}"/>
              </a:ext>
            </a:extLst>
          </p:cNvPr>
          <p:cNvSpPr txBox="1"/>
          <p:nvPr/>
        </p:nvSpPr>
        <p:spPr>
          <a:xfrm>
            <a:off x="660400" y="1503715"/>
            <a:ext cx="304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000" b="1" dirty="0">
                <a:solidFill>
                  <a:srgbClr val="3B3B3B"/>
                </a:solidFill>
              </a:rPr>
              <a:t>del tema</a:t>
            </a:r>
            <a:endParaRPr lang="en-US" sz="3000" b="1" dirty="0">
              <a:solidFill>
                <a:srgbClr val="3B3B3B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98E38-1AFF-D7B7-7154-ECEA2A1E41A3}"/>
              </a:ext>
            </a:extLst>
          </p:cNvPr>
          <p:cNvSpPr txBox="1"/>
          <p:nvPr/>
        </p:nvSpPr>
        <p:spPr>
          <a:xfrm>
            <a:off x="5348514" y="1035052"/>
            <a:ext cx="22932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000" b="1" dirty="0">
                <a:solidFill>
                  <a:srgbClr val="172A53"/>
                </a:solidFill>
              </a:rPr>
              <a:t>Subtema 01</a:t>
            </a:r>
            <a:endParaRPr lang="en-US" sz="3000" b="1" dirty="0">
              <a:solidFill>
                <a:srgbClr val="172A5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4895F6-391F-B3AD-8F93-0D4427127A87}"/>
              </a:ext>
            </a:extLst>
          </p:cNvPr>
          <p:cNvSpPr txBox="1"/>
          <p:nvPr/>
        </p:nvSpPr>
        <p:spPr>
          <a:xfrm>
            <a:off x="8193314" y="834998"/>
            <a:ext cx="3447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400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1400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1400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1400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1400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1400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sz="1400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sz="1400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sz="1400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incididunt</a:t>
            </a:r>
            <a:r>
              <a:rPr lang="en-US" sz="1400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sz="1400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labore et dolore magna </a:t>
            </a:r>
            <a:r>
              <a:rPr lang="en-US" sz="1400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aliqua</a:t>
            </a:r>
            <a:r>
              <a:rPr lang="en-US" sz="1400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97CD2F-76DC-C818-1E6D-D712459E05A1}"/>
              </a:ext>
            </a:extLst>
          </p:cNvPr>
          <p:cNvSpPr txBox="1"/>
          <p:nvPr/>
        </p:nvSpPr>
        <p:spPr>
          <a:xfrm>
            <a:off x="3650345" y="2991313"/>
            <a:ext cx="783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4000" b="1" dirty="0">
                <a:solidFill>
                  <a:srgbClr val="3B3B3B"/>
                </a:solidFill>
              </a:rPr>
              <a:t>02</a:t>
            </a:r>
            <a:endParaRPr lang="en-US" sz="4000" b="1" dirty="0">
              <a:solidFill>
                <a:srgbClr val="3B3B3B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77E324-4A53-F90A-CC91-DF7A713EC40E}"/>
              </a:ext>
            </a:extLst>
          </p:cNvPr>
          <p:cNvSpPr txBox="1"/>
          <p:nvPr/>
        </p:nvSpPr>
        <p:spPr>
          <a:xfrm>
            <a:off x="5348514" y="3068257"/>
            <a:ext cx="22932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000" b="1" dirty="0">
                <a:solidFill>
                  <a:srgbClr val="3B3B3B"/>
                </a:solidFill>
              </a:rPr>
              <a:t>Subtema 02</a:t>
            </a:r>
            <a:endParaRPr lang="en-US" sz="3000" b="1" dirty="0">
              <a:solidFill>
                <a:srgbClr val="3B3B3B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4063EA-465F-4649-7AB1-2A08DB409273}"/>
              </a:ext>
            </a:extLst>
          </p:cNvPr>
          <p:cNvSpPr txBox="1"/>
          <p:nvPr/>
        </p:nvSpPr>
        <p:spPr>
          <a:xfrm>
            <a:off x="8193314" y="2868203"/>
            <a:ext cx="3447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incididunt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labore et dolore magna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aliqua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BA391F-E430-0867-6CF0-AF03654BC43A}"/>
              </a:ext>
            </a:extLst>
          </p:cNvPr>
          <p:cNvSpPr txBox="1"/>
          <p:nvPr/>
        </p:nvSpPr>
        <p:spPr>
          <a:xfrm>
            <a:off x="3650345" y="4864866"/>
            <a:ext cx="783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4000" b="1" dirty="0">
                <a:solidFill>
                  <a:srgbClr val="3B3B3B"/>
                </a:solidFill>
              </a:rPr>
              <a:t>03</a:t>
            </a:r>
            <a:endParaRPr lang="en-US" sz="4000" b="1" dirty="0">
              <a:solidFill>
                <a:srgbClr val="3B3B3B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1E1580-58F2-C86A-7BB7-FF0CF88D56B8}"/>
              </a:ext>
            </a:extLst>
          </p:cNvPr>
          <p:cNvSpPr txBox="1"/>
          <p:nvPr/>
        </p:nvSpPr>
        <p:spPr>
          <a:xfrm>
            <a:off x="5348514" y="4941810"/>
            <a:ext cx="22932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000" b="1" dirty="0">
                <a:solidFill>
                  <a:srgbClr val="3B3B3B"/>
                </a:solidFill>
              </a:rPr>
              <a:t>Subtema 03</a:t>
            </a:r>
            <a:endParaRPr lang="en-US" sz="3000" b="1" dirty="0">
              <a:solidFill>
                <a:srgbClr val="3B3B3B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3F5AEF-6D0D-219C-EC44-A01FD56098D4}"/>
              </a:ext>
            </a:extLst>
          </p:cNvPr>
          <p:cNvSpPr txBox="1"/>
          <p:nvPr/>
        </p:nvSpPr>
        <p:spPr>
          <a:xfrm>
            <a:off x="8193314" y="4741756"/>
            <a:ext cx="3447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incididunt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labore et dolore magna </a:t>
            </a:r>
            <a:r>
              <a:rPr lang="en-US" sz="14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aliqua</a:t>
            </a:r>
            <a:r>
              <a:rPr lang="en-US" sz="14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.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C3F3E67-1E6F-0119-F8D1-6496CD6E84D2}"/>
              </a:ext>
            </a:extLst>
          </p:cNvPr>
          <p:cNvCxnSpPr>
            <a:cxnSpLocks/>
          </p:cNvCxnSpPr>
          <p:nvPr/>
        </p:nvCxnSpPr>
        <p:spPr>
          <a:xfrm>
            <a:off x="3302000" y="2322286"/>
            <a:ext cx="8890000" cy="0"/>
          </a:xfrm>
          <a:prstGeom prst="line">
            <a:avLst/>
          </a:prstGeom>
          <a:ln>
            <a:solidFill>
              <a:srgbClr val="172A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F6C5623-37DC-71D0-790C-93B70B4AAD3C}"/>
              </a:ext>
            </a:extLst>
          </p:cNvPr>
          <p:cNvCxnSpPr>
            <a:cxnSpLocks/>
          </p:cNvCxnSpPr>
          <p:nvPr/>
        </p:nvCxnSpPr>
        <p:spPr>
          <a:xfrm>
            <a:off x="3302000" y="4317999"/>
            <a:ext cx="8890000" cy="0"/>
          </a:xfrm>
          <a:prstGeom prst="line">
            <a:avLst/>
          </a:prstGeom>
          <a:ln>
            <a:solidFill>
              <a:srgbClr val="172A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08B9467-A4BC-3FF4-2D2F-11BCC393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5769429"/>
            <a:ext cx="1476906" cy="33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55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092B9D-6149-F213-00BA-4CF7A0B39BBF}"/>
              </a:ext>
            </a:extLst>
          </p:cNvPr>
          <p:cNvSpPr/>
          <p:nvPr/>
        </p:nvSpPr>
        <p:spPr>
          <a:xfrm>
            <a:off x="1414145" y="2325945"/>
            <a:ext cx="2419667" cy="609783"/>
          </a:xfrm>
          <a:prstGeom prst="rect">
            <a:avLst/>
          </a:prstGeom>
          <a:solidFill>
            <a:srgbClr val="7A92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A92AD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6969BC-9161-85E0-9210-356A78879086}"/>
              </a:ext>
            </a:extLst>
          </p:cNvPr>
          <p:cNvSpPr/>
          <p:nvPr/>
        </p:nvSpPr>
        <p:spPr>
          <a:xfrm>
            <a:off x="1109254" y="2325945"/>
            <a:ext cx="609784" cy="609784"/>
          </a:xfrm>
          <a:prstGeom prst="ellipse">
            <a:avLst/>
          </a:prstGeom>
          <a:solidFill>
            <a:srgbClr val="7A92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A92AD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BD0366-728C-6086-F23E-7AEDBB661543}"/>
              </a:ext>
            </a:extLst>
          </p:cNvPr>
          <p:cNvSpPr txBox="1"/>
          <p:nvPr/>
        </p:nvSpPr>
        <p:spPr>
          <a:xfrm>
            <a:off x="813979" y="722848"/>
            <a:ext cx="52749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4500" b="1" dirty="0">
                <a:solidFill>
                  <a:schemeClr val="bg1"/>
                </a:solidFill>
              </a:rPr>
              <a:t>Título del tema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AA9BFC-6343-B6FD-26D0-3A4B94D61AD7}"/>
              </a:ext>
            </a:extLst>
          </p:cNvPr>
          <p:cNvSpPr/>
          <p:nvPr/>
        </p:nvSpPr>
        <p:spPr>
          <a:xfrm>
            <a:off x="3535747" y="2325944"/>
            <a:ext cx="609784" cy="609784"/>
          </a:xfrm>
          <a:prstGeom prst="ellipse">
            <a:avLst/>
          </a:prstGeom>
          <a:solidFill>
            <a:srgbClr val="7A92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A92AD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5F967-524F-A86A-7171-16FFF0C32AC9}"/>
              </a:ext>
            </a:extLst>
          </p:cNvPr>
          <p:cNvSpPr/>
          <p:nvPr/>
        </p:nvSpPr>
        <p:spPr>
          <a:xfrm>
            <a:off x="4730307" y="2325943"/>
            <a:ext cx="2419667" cy="609783"/>
          </a:xfrm>
          <a:prstGeom prst="rect">
            <a:avLst/>
          </a:prstGeom>
          <a:solidFill>
            <a:srgbClr val="7A92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A92AD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A3FE28-5B2E-C086-5B3C-D26B42B1D3FC}"/>
              </a:ext>
            </a:extLst>
          </p:cNvPr>
          <p:cNvSpPr/>
          <p:nvPr/>
        </p:nvSpPr>
        <p:spPr>
          <a:xfrm>
            <a:off x="4425416" y="2325943"/>
            <a:ext cx="609784" cy="609784"/>
          </a:xfrm>
          <a:prstGeom prst="ellipse">
            <a:avLst/>
          </a:prstGeom>
          <a:solidFill>
            <a:srgbClr val="7A92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A92AD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B0C524-0DFE-4A10-13B8-C4451DA8B645}"/>
              </a:ext>
            </a:extLst>
          </p:cNvPr>
          <p:cNvSpPr/>
          <p:nvPr/>
        </p:nvSpPr>
        <p:spPr>
          <a:xfrm>
            <a:off x="6851909" y="2325942"/>
            <a:ext cx="609784" cy="609784"/>
          </a:xfrm>
          <a:prstGeom prst="ellipse">
            <a:avLst/>
          </a:prstGeom>
          <a:solidFill>
            <a:srgbClr val="7A92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A92AD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749127-2E22-A518-CF91-FDFF3C8FAAF2}"/>
              </a:ext>
            </a:extLst>
          </p:cNvPr>
          <p:cNvSpPr/>
          <p:nvPr/>
        </p:nvSpPr>
        <p:spPr>
          <a:xfrm>
            <a:off x="8046469" y="2325943"/>
            <a:ext cx="2419667" cy="609783"/>
          </a:xfrm>
          <a:prstGeom prst="rect">
            <a:avLst/>
          </a:prstGeom>
          <a:solidFill>
            <a:srgbClr val="7A92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A92AD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EADC2F-D1D6-FBB7-4D76-4ACA5A533308}"/>
              </a:ext>
            </a:extLst>
          </p:cNvPr>
          <p:cNvSpPr/>
          <p:nvPr/>
        </p:nvSpPr>
        <p:spPr>
          <a:xfrm>
            <a:off x="7741578" y="2325943"/>
            <a:ext cx="609784" cy="609784"/>
          </a:xfrm>
          <a:prstGeom prst="ellipse">
            <a:avLst/>
          </a:prstGeom>
          <a:solidFill>
            <a:srgbClr val="7A92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A92A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85A7529-4E89-3272-0666-8993ADD77328}"/>
              </a:ext>
            </a:extLst>
          </p:cNvPr>
          <p:cNvSpPr/>
          <p:nvPr/>
        </p:nvSpPr>
        <p:spPr>
          <a:xfrm>
            <a:off x="10168071" y="2325942"/>
            <a:ext cx="609784" cy="609784"/>
          </a:xfrm>
          <a:prstGeom prst="ellipse">
            <a:avLst/>
          </a:prstGeom>
          <a:solidFill>
            <a:srgbClr val="7A92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A92AD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0A643C2-B8AB-55C2-0059-3893F5A6F73A}"/>
              </a:ext>
            </a:extLst>
          </p:cNvPr>
          <p:cNvSpPr/>
          <p:nvPr/>
        </p:nvSpPr>
        <p:spPr>
          <a:xfrm>
            <a:off x="1109254" y="3161422"/>
            <a:ext cx="3036277" cy="2965640"/>
          </a:xfrm>
          <a:prstGeom prst="roundRect">
            <a:avLst>
              <a:gd name="adj" fmla="val 7158"/>
            </a:avLst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4CC97D7-6F4F-3109-B4F9-76C1C49EB9C1}"/>
              </a:ext>
            </a:extLst>
          </p:cNvPr>
          <p:cNvSpPr/>
          <p:nvPr/>
        </p:nvSpPr>
        <p:spPr>
          <a:xfrm>
            <a:off x="4425416" y="3161422"/>
            <a:ext cx="3036277" cy="2965640"/>
          </a:xfrm>
          <a:prstGeom prst="roundRect">
            <a:avLst>
              <a:gd name="adj" fmla="val 7158"/>
            </a:avLst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1C9A17-7B62-AF0B-B21E-8CCE30495C33}"/>
              </a:ext>
            </a:extLst>
          </p:cNvPr>
          <p:cNvSpPr/>
          <p:nvPr/>
        </p:nvSpPr>
        <p:spPr>
          <a:xfrm>
            <a:off x="7741578" y="3161422"/>
            <a:ext cx="3036277" cy="2965640"/>
          </a:xfrm>
          <a:prstGeom prst="roundRect">
            <a:avLst>
              <a:gd name="adj" fmla="val 7158"/>
            </a:avLst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1C8721-D012-C888-C740-619D44D92C18}"/>
              </a:ext>
            </a:extLst>
          </p:cNvPr>
          <p:cNvCxnSpPr>
            <a:cxnSpLocks/>
            <a:endCxn id="22" idx="6"/>
          </p:cNvCxnSpPr>
          <p:nvPr/>
        </p:nvCxnSpPr>
        <p:spPr>
          <a:xfrm>
            <a:off x="2643188" y="2035392"/>
            <a:ext cx="6668245" cy="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F8DBE809-09B6-CF16-69A1-70ECDFA13C9B}"/>
              </a:ext>
            </a:extLst>
          </p:cNvPr>
          <p:cNvSpPr/>
          <p:nvPr/>
        </p:nvSpPr>
        <p:spPr>
          <a:xfrm>
            <a:off x="2568846" y="1980261"/>
            <a:ext cx="110263" cy="1102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28CB904-D21B-1DC1-D6E4-0C563C115A8E}"/>
              </a:ext>
            </a:extLst>
          </p:cNvPr>
          <p:cNvSpPr/>
          <p:nvPr/>
        </p:nvSpPr>
        <p:spPr>
          <a:xfrm>
            <a:off x="5885008" y="1980261"/>
            <a:ext cx="110263" cy="1102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A2FDEB-05C6-578A-984C-D927C0769518}"/>
              </a:ext>
            </a:extLst>
          </p:cNvPr>
          <p:cNvSpPr/>
          <p:nvPr/>
        </p:nvSpPr>
        <p:spPr>
          <a:xfrm>
            <a:off x="9201170" y="1980261"/>
            <a:ext cx="110263" cy="1102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C3254F-9B0E-E0F9-1E19-7EDA641C1801}"/>
              </a:ext>
            </a:extLst>
          </p:cNvPr>
          <p:cNvSpPr txBox="1"/>
          <p:nvPr/>
        </p:nvSpPr>
        <p:spPr>
          <a:xfrm>
            <a:off x="1693079" y="2430779"/>
            <a:ext cx="1867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 dirty="0"/>
              <a:t>Subtema 01</a:t>
            </a:r>
            <a:endParaRPr lang="en-US" sz="20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582876-5C3A-20A6-4D3C-C8B63F51667E}"/>
              </a:ext>
            </a:extLst>
          </p:cNvPr>
          <p:cNvSpPr txBox="1"/>
          <p:nvPr/>
        </p:nvSpPr>
        <p:spPr>
          <a:xfrm>
            <a:off x="5009832" y="2430779"/>
            <a:ext cx="1867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 dirty="0"/>
              <a:t>Subtema 02</a:t>
            </a:r>
            <a:endParaRPr lang="en-US" sz="20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E2C20B-2DF3-AD7E-0E18-2332B064F9F8}"/>
              </a:ext>
            </a:extLst>
          </p:cNvPr>
          <p:cNvSpPr txBox="1"/>
          <p:nvPr/>
        </p:nvSpPr>
        <p:spPr>
          <a:xfrm>
            <a:off x="8316521" y="2430779"/>
            <a:ext cx="1867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 dirty="0"/>
              <a:t>Subtema 03</a:t>
            </a:r>
            <a:endParaRPr lang="en-US" sz="2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7A1B8D-55C1-A107-83A1-9F1210244066}"/>
              </a:ext>
            </a:extLst>
          </p:cNvPr>
          <p:cNvSpPr txBox="1"/>
          <p:nvPr/>
        </p:nvSpPr>
        <p:spPr>
          <a:xfrm>
            <a:off x="1693670" y="3992879"/>
            <a:ext cx="1867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/>
              <a:t>Subtítulo</a:t>
            </a:r>
            <a:endParaRPr lang="en-US" sz="20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AF055E-74F5-B696-586B-68A34EFF60AE}"/>
              </a:ext>
            </a:extLst>
          </p:cNvPr>
          <p:cNvSpPr txBox="1"/>
          <p:nvPr/>
        </p:nvSpPr>
        <p:spPr>
          <a:xfrm>
            <a:off x="1266735" y="4463267"/>
            <a:ext cx="2721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C130FD-A20F-EA54-E5C3-480BC61B840B}"/>
              </a:ext>
            </a:extLst>
          </p:cNvPr>
          <p:cNvSpPr txBox="1"/>
          <p:nvPr/>
        </p:nvSpPr>
        <p:spPr>
          <a:xfrm>
            <a:off x="5009832" y="3992879"/>
            <a:ext cx="1867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 dirty="0"/>
              <a:t>Subtítulo</a:t>
            </a:r>
            <a:endParaRPr lang="en-US" sz="20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A7F755-AECB-3ED3-3C62-3E6FEDBDCF24}"/>
              </a:ext>
            </a:extLst>
          </p:cNvPr>
          <p:cNvSpPr txBox="1"/>
          <p:nvPr/>
        </p:nvSpPr>
        <p:spPr>
          <a:xfrm>
            <a:off x="4582897" y="4463267"/>
            <a:ext cx="2721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32F4D7-730F-AD86-FA4A-5B43825EA724}"/>
              </a:ext>
            </a:extLst>
          </p:cNvPr>
          <p:cNvSpPr txBox="1"/>
          <p:nvPr/>
        </p:nvSpPr>
        <p:spPr>
          <a:xfrm>
            <a:off x="8325994" y="3992879"/>
            <a:ext cx="1867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 dirty="0"/>
              <a:t>Subtítulo</a:t>
            </a:r>
            <a:endParaRPr lang="en-US" sz="20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99E231-EFC7-5607-CC77-0C6ADB2D5E5A}"/>
              </a:ext>
            </a:extLst>
          </p:cNvPr>
          <p:cNvSpPr txBox="1"/>
          <p:nvPr/>
        </p:nvSpPr>
        <p:spPr>
          <a:xfrm>
            <a:off x="7899059" y="4463267"/>
            <a:ext cx="2721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A3F2C7-C83E-7D6D-A616-AF26348AF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131" y="890871"/>
            <a:ext cx="2002010" cy="44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51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A9249B-09ED-5B83-A04A-11AB5C2A7EFC}"/>
              </a:ext>
            </a:extLst>
          </p:cNvPr>
          <p:cNvSpPr txBox="1"/>
          <p:nvPr/>
        </p:nvSpPr>
        <p:spPr>
          <a:xfrm>
            <a:off x="813979" y="940562"/>
            <a:ext cx="52749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4500" b="1" dirty="0">
                <a:solidFill>
                  <a:srgbClr val="3B3B3B"/>
                </a:solidFill>
              </a:rPr>
              <a:t>Título del tema</a:t>
            </a:r>
            <a:endParaRPr lang="en-US" sz="4500" b="1" dirty="0">
              <a:solidFill>
                <a:srgbClr val="3B3B3B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CC6D9D-2815-6F49-082D-85033B3AF6C3}"/>
              </a:ext>
            </a:extLst>
          </p:cNvPr>
          <p:cNvCxnSpPr>
            <a:cxnSpLocks/>
          </p:cNvCxnSpPr>
          <p:nvPr/>
        </p:nvCxnSpPr>
        <p:spPr>
          <a:xfrm>
            <a:off x="910771" y="3777024"/>
            <a:ext cx="10370458" cy="0"/>
          </a:xfrm>
          <a:prstGeom prst="line">
            <a:avLst/>
          </a:prstGeom>
          <a:ln>
            <a:solidFill>
              <a:srgbClr val="172A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F506439-0C06-F58F-6D1C-52B26710FEFD}"/>
              </a:ext>
            </a:extLst>
          </p:cNvPr>
          <p:cNvSpPr/>
          <p:nvPr/>
        </p:nvSpPr>
        <p:spPr>
          <a:xfrm>
            <a:off x="883868" y="3721892"/>
            <a:ext cx="110263" cy="110263"/>
          </a:xfrm>
          <a:prstGeom prst="ellipse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365C61-A68E-7AE8-405D-F5E24CEB1ACB}"/>
              </a:ext>
            </a:extLst>
          </p:cNvPr>
          <p:cNvSpPr txBox="1"/>
          <p:nvPr/>
        </p:nvSpPr>
        <p:spPr>
          <a:xfrm>
            <a:off x="813979" y="4127648"/>
            <a:ext cx="2721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433C8C-E766-43C2-5736-E2699E6B19DB}"/>
              </a:ext>
            </a:extLst>
          </p:cNvPr>
          <p:cNvSpPr/>
          <p:nvPr/>
        </p:nvSpPr>
        <p:spPr>
          <a:xfrm>
            <a:off x="3535293" y="3721891"/>
            <a:ext cx="110263" cy="110263"/>
          </a:xfrm>
          <a:prstGeom prst="ellipse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847395-E919-0C3C-6F6E-D9BE7D19E2BC}"/>
              </a:ext>
            </a:extLst>
          </p:cNvPr>
          <p:cNvSpPr txBox="1"/>
          <p:nvPr/>
        </p:nvSpPr>
        <p:spPr>
          <a:xfrm>
            <a:off x="3488258" y="2498020"/>
            <a:ext cx="2721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44963D-EF99-8268-DAE8-1E3BA69F213A}"/>
              </a:ext>
            </a:extLst>
          </p:cNvPr>
          <p:cNvSpPr/>
          <p:nvPr/>
        </p:nvSpPr>
        <p:spPr>
          <a:xfrm>
            <a:off x="5985737" y="3721891"/>
            <a:ext cx="110263" cy="110263"/>
          </a:xfrm>
          <a:prstGeom prst="ellipse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933D9A-1EE9-F084-2B0B-8BE9D369A4BF}"/>
              </a:ext>
            </a:extLst>
          </p:cNvPr>
          <p:cNvSpPr txBox="1"/>
          <p:nvPr/>
        </p:nvSpPr>
        <p:spPr>
          <a:xfrm>
            <a:off x="5935395" y="4127648"/>
            <a:ext cx="2721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8328D94-7895-DD15-C34B-0F74669A5DA2}"/>
              </a:ext>
            </a:extLst>
          </p:cNvPr>
          <p:cNvSpPr/>
          <p:nvPr/>
        </p:nvSpPr>
        <p:spPr>
          <a:xfrm>
            <a:off x="8546446" y="3721892"/>
            <a:ext cx="110263" cy="110263"/>
          </a:xfrm>
          <a:prstGeom prst="ellipse">
            <a:avLst/>
          </a:prstGeom>
          <a:solidFill>
            <a:srgbClr val="17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31BFA6-373A-B7B9-056A-A1AF55293A5A}"/>
              </a:ext>
            </a:extLst>
          </p:cNvPr>
          <p:cNvSpPr txBox="1"/>
          <p:nvPr/>
        </p:nvSpPr>
        <p:spPr>
          <a:xfrm>
            <a:off x="8499411" y="2498021"/>
            <a:ext cx="2721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b="1" dirty="0">
                <a:solidFill>
                  <a:srgbClr val="172A53"/>
                </a:solidFill>
                <a:latin typeface="Sofia Sans" pitchFamily="2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C7685C-12A4-4F24-F62D-04D6D6A5B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259" y="1130601"/>
            <a:ext cx="1804970" cy="40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8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7845A9-8C92-D3DC-234B-2178689FDC75}"/>
              </a:ext>
            </a:extLst>
          </p:cNvPr>
          <p:cNvCxnSpPr/>
          <p:nvPr/>
        </p:nvCxnSpPr>
        <p:spPr>
          <a:xfrm flipV="1">
            <a:off x="9670561" y="-292100"/>
            <a:ext cx="0" cy="685800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EB8677-7A99-3C15-136A-49B5A69E7575}"/>
              </a:ext>
            </a:extLst>
          </p:cNvPr>
          <p:cNvCxnSpPr>
            <a:cxnSpLocks/>
          </p:cNvCxnSpPr>
          <p:nvPr/>
        </p:nvCxnSpPr>
        <p:spPr>
          <a:xfrm flipV="1">
            <a:off x="7152666" y="-113845"/>
            <a:ext cx="0" cy="691515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3C0A71B-C6AC-D55F-3D21-93A33F8FF85F}"/>
              </a:ext>
            </a:extLst>
          </p:cNvPr>
          <p:cNvSpPr txBox="1"/>
          <p:nvPr/>
        </p:nvSpPr>
        <p:spPr>
          <a:xfrm>
            <a:off x="539749" y="905593"/>
            <a:ext cx="6245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5000" b="1" dirty="0">
                <a:solidFill>
                  <a:srgbClr val="3B3B3B"/>
                </a:solidFill>
              </a:rPr>
              <a:t>Estadísticas relevantes</a:t>
            </a:r>
            <a:endParaRPr lang="en-US" sz="5000" b="1" dirty="0">
              <a:solidFill>
                <a:srgbClr val="3B3B3B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3B558-8CEA-A780-30C8-49226AF03539}"/>
              </a:ext>
            </a:extLst>
          </p:cNvPr>
          <p:cNvSpPr txBox="1"/>
          <p:nvPr/>
        </p:nvSpPr>
        <p:spPr>
          <a:xfrm>
            <a:off x="539749" y="2686050"/>
            <a:ext cx="3397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Lorem ipsum dolor sit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amet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consectetur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adipiscing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elit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, sed do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eiusmod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tempor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incididunt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ut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 labore et dolore magna </a:t>
            </a:r>
            <a:r>
              <a:rPr lang="en-US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aliqua</a:t>
            </a:r>
            <a:r>
              <a:rPr lang="en-US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FA8E00-AA0E-F284-ADA8-338B6D04EBDD}"/>
              </a:ext>
            </a:extLst>
          </p:cNvPr>
          <p:cNvSpPr/>
          <p:nvPr/>
        </p:nvSpPr>
        <p:spPr>
          <a:xfrm>
            <a:off x="4618527" y="6039836"/>
            <a:ext cx="2556364" cy="1522938"/>
          </a:xfrm>
          <a:prstGeom prst="roundRect">
            <a:avLst>
              <a:gd name="adj" fmla="val 7158"/>
            </a:avLst>
          </a:prstGeom>
          <a:solidFill>
            <a:srgbClr val="7A92A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E82D33-74D1-DDF7-8D27-4451B26AF8A2}"/>
              </a:ext>
            </a:extLst>
          </p:cNvPr>
          <p:cNvSpPr/>
          <p:nvPr/>
        </p:nvSpPr>
        <p:spPr>
          <a:xfrm>
            <a:off x="7146315" y="4666718"/>
            <a:ext cx="2556364" cy="2952750"/>
          </a:xfrm>
          <a:prstGeom prst="roundRect">
            <a:avLst>
              <a:gd name="adj" fmla="val 7158"/>
            </a:avLst>
          </a:prstGeom>
          <a:solidFill>
            <a:srgbClr val="3B3B3B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2B0E9EC-0D76-18F7-EE93-D95707F17D29}"/>
              </a:ext>
            </a:extLst>
          </p:cNvPr>
          <p:cNvSpPr/>
          <p:nvPr/>
        </p:nvSpPr>
        <p:spPr>
          <a:xfrm>
            <a:off x="9667753" y="2342798"/>
            <a:ext cx="2556364" cy="5276671"/>
          </a:xfrm>
          <a:prstGeom prst="roundRect">
            <a:avLst>
              <a:gd name="adj" fmla="val 7158"/>
            </a:avLst>
          </a:prstGeom>
          <a:solidFill>
            <a:srgbClr val="172A53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7590E9-CD80-04C8-8273-E7E5CD74362B}"/>
              </a:ext>
            </a:extLst>
          </p:cNvPr>
          <p:cNvCxnSpPr>
            <a:cxnSpLocks/>
          </p:cNvCxnSpPr>
          <p:nvPr/>
        </p:nvCxnSpPr>
        <p:spPr>
          <a:xfrm flipV="1">
            <a:off x="4625670" y="-54314"/>
            <a:ext cx="0" cy="685800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3CDDFEC-D0AA-6648-8D0E-BD0213B712C4}"/>
              </a:ext>
            </a:extLst>
          </p:cNvPr>
          <p:cNvSpPr txBox="1"/>
          <p:nvPr/>
        </p:nvSpPr>
        <p:spPr>
          <a:xfrm>
            <a:off x="4642254" y="4870420"/>
            <a:ext cx="1867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000" b="1" dirty="0">
                <a:solidFill>
                  <a:srgbClr val="7A92AD"/>
                </a:solidFill>
              </a:rPr>
              <a:t>10 %</a:t>
            </a:r>
            <a:endParaRPr lang="en-US" sz="3000" b="1" dirty="0">
              <a:solidFill>
                <a:srgbClr val="7A92A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4C5077-B173-BFD5-70D3-AC836FA564D0}"/>
              </a:ext>
            </a:extLst>
          </p:cNvPr>
          <p:cNvSpPr txBox="1"/>
          <p:nvPr/>
        </p:nvSpPr>
        <p:spPr>
          <a:xfrm>
            <a:off x="4646161" y="5334964"/>
            <a:ext cx="1816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stadística</a:t>
            </a:r>
            <a:endParaRPr lang="en-US" sz="2000" dirty="0">
              <a:solidFill>
                <a:srgbClr val="3B3B3B"/>
              </a:solidFill>
              <a:latin typeface="Sofia Sans" pitchFamily="2" charset="0"/>
              <a:cs typeface="Poppins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2948B-13B9-C7A0-F06A-FD7FF99F51D4}"/>
              </a:ext>
            </a:extLst>
          </p:cNvPr>
          <p:cNvSpPr txBox="1"/>
          <p:nvPr/>
        </p:nvSpPr>
        <p:spPr>
          <a:xfrm>
            <a:off x="7155475" y="3474005"/>
            <a:ext cx="1867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000" b="1" dirty="0">
                <a:solidFill>
                  <a:srgbClr val="3B3B3B"/>
                </a:solidFill>
              </a:rPr>
              <a:t>30 %</a:t>
            </a:r>
            <a:endParaRPr lang="en-US" sz="3000" b="1" dirty="0">
              <a:solidFill>
                <a:srgbClr val="3B3B3B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E97795-F0DD-13F7-D715-2A3AFE65FD85}"/>
              </a:ext>
            </a:extLst>
          </p:cNvPr>
          <p:cNvSpPr txBox="1"/>
          <p:nvPr/>
        </p:nvSpPr>
        <p:spPr>
          <a:xfrm>
            <a:off x="7159382" y="3938549"/>
            <a:ext cx="1816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stadística</a:t>
            </a:r>
            <a:endParaRPr lang="en-US" sz="2000" dirty="0">
              <a:solidFill>
                <a:srgbClr val="3B3B3B"/>
              </a:solidFill>
              <a:latin typeface="Sofia Sans" pitchFamily="2" charset="0"/>
              <a:cs typeface="Poppins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FF713C-783E-5873-BCD3-F827F6EE91CB}"/>
              </a:ext>
            </a:extLst>
          </p:cNvPr>
          <p:cNvSpPr txBox="1"/>
          <p:nvPr/>
        </p:nvSpPr>
        <p:spPr>
          <a:xfrm>
            <a:off x="9667753" y="1192444"/>
            <a:ext cx="1867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000" b="1" dirty="0">
                <a:solidFill>
                  <a:srgbClr val="3B3B3B"/>
                </a:solidFill>
              </a:rPr>
              <a:t>60 %</a:t>
            </a:r>
            <a:endParaRPr lang="en-US" sz="3000" b="1" dirty="0">
              <a:solidFill>
                <a:srgbClr val="3B3B3B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37C761-CBC1-27C7-BEB1-38541F1FEBE4}"/>
              </a:ext>
            </a:extLst>
          </p:cNvPr>
          <p:cNvSpPr txBox="1"/>
          <p:nvPr/>
        </p:nvSpPr>
        <p:spPr>
          <a:xfrm>
            <a:off x="9671660" y="1656988"/>
            <a:ext cx="1816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dirty="0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E</a:t>
            </a:r>
            <a:r>
              <a:rPr lang="en-US" sz="2000" dirty="0" err="1">
                <a:solidFill>
                  <a:srgbClr val="3B3B3B"/>
                </a:solidFill>
                <a:latin typeface="Sofia Sans" pitchFamily="2" charset="0"/>
                <a:cs typeface="Poppins" panose="00000500000000000000" pitchFamily="2" charset="0"/>
              </a:rPr>
              <a:t>stadística</a:t>
            </a:r>
            <a:endParaRPr lang="en-US" sz="2000" dirty="0">
              <a:solidFill>
                <a:srgbClr val="3B3B3B"/>
              </a:solidFill>
              <a:latin typeface="Sofia Sans" pitchFamily="2" charset="0"/>
              <a:cs typeface="Poppins" panose="00000500000000000000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5C856D5-5F8C-780A-4F50-B9EDA7AF7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49" y="5940718"/>
            <a:ext cx="1804970" cy="40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22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B6E0CC4907A074A895F778C3021B9B3" ma:contentTypeVersion="13" ma:contentTypeDescription="Crear nuevo documento." ma:contentTypeScope="" ma:versionID="27658a537bb5e2bff3b2df65d50fab31">
  <xsd:schema xmlns:xsd="http://www.w3.org/2001/XMLSchema" xmlns:xs="http://www.w3.org/2001/XMLSchema" xmlns:p="http://schemas.microsoft.com/office/2006/metadata/properties" xmlns:ns3="7d25543e-feea-43c7-9776-01627396393f" xmlns:ns4="8424d910-10f1-4f85-95e5-b51f1d1c7f56" targetNamespace="http://schemas.microsoft.com/office/2006/metadata/properties" ma:root="true" ma:fieldsID="0497ef8e3aebed5b1b402d190d47b469" ns3:_="" ns4:_="">
    <xsd:import namespace="7d25543e-feea-43c7-9776-01627396393f"/>
    <xsd:import namespace="8424d910-10f1-4f85-95e5-b51f1d1c7f5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25543e-feea-43c7-9776-0162739639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4d910-10f1-4f85-95e5-b51f1d1c7f5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d25543e-feea-43c7-9776-01627396393f" xsi:nil="true"/>
  </documentManagement>
</p:properties>
</file>

<file path=customXml/itemProps1.xml><?xml version="1.0" encoding="utf-8"?>
<ds:datastoreItem xmlns:ds="http://schemas.openxmlformats.org/officeDocument/2006/customXml" ds:itemID="{A043DB9E-F44F-49D0-BCE9-05F4DDDF53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16D7A7-5F55-479A-B17D-D2B58E9AA4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25543e-feea-43c7-9776-01627396393f"/>
    <ds:schemaRef ds:uri="8424d910-10f1-4f85-95e5-b51f1d1c7f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A4DDAE-5E17-45C5-A974-59BEBA914882}">
  <ds:schemaRefs>
    <ds:schemaRef ds:uri="http://purl.org/dc/terms/"/>
    <ds:schemaRef ds:uri="8424d910-10f1-4f85-95e5-b51f1d1c7f56"/>
    <ds:schemaRef ds:uri="http://purl.org/dc/elements/1.1/"/>
    <ds:schemaRef ds:uri="7d25543e-feea-43c7-9776-01627396393f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831</Words>
  <Application>Microsoft Office PowerPoint</Application>
  <PresentationFormat>Widescreen</PresentationFormat>
  <Paragraphs>122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Sofia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CARINA OTAROLA ULATE</dc:creator>
  <cp:lastModifiedBy>CARINA OTAROLA ULATE</cp:lastModifiedBy>
  <cp:revision>4</cp:revision>
  <dcterms:created xsi:type="dcterms:W3CDTF">2026-02-05T00:10:47Z</dcterms:created>
  <dcterms:modified xsi:type="dcterms:W3CDTF">2026-02-05T20:55:49Z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0x0101009B6E0CC4907A074A895F778C3021B9B3</vt:lpwstr>
  </property>
</Properties>
</file>