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8812213" cy="18319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50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083733B-DF33-47D2-8CE1-7A1F23376CD4}" v="1" dt="2025-10-12T07:47:57.6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66" d="100"/>
          <a:sy n="166" d="100"/>
        </p:scale>
        <p:origin x="156" y="13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NDEZ MESEN MARISA MICHELLE" userId="9ae858f8-864e-42d9-9610-929530f6e657" providerId="ADAL" clId="{DDE03F52-E146-45E4-97FF-DDE4FF84EED6}"/>
    <pc:docChg chg="custSel delSld modSld">
      <pc:chgData name="MENDEZ MESEN MARISA MICHELLE" userId="9ae858f8-864e-42d9-9610-929530f6e657" providerId="ADAL" clId="{DDE03F52-E146-45E4-97FF-DDE4FF84EED6}" dt="2025-10-10T21:49:19.579" v="53" actId="1076"/>
      <pc:docMkLst>
        <pc:docMk/>
      </pc:docMkLst>
      <pc:sldChg chg="addSp delSp modSp mod">
        <pc:chgData name="MENDEZ MESEN MARISA MICHELLE" userId="9ae858f8-864e-42d9-9610-929530f6e657" providerId="ADAL" clId="{DDE03F52-E146-45E4-97FF-DDE4FF84EED6}" dt="2025-10-10T21:49:19.579" v="53" actId="1076"/>
        <pc:sldMkLst>
          <pc:docMk/>
          <pc:sldMk cId="803711157" sldId="256"/>
        </pc:sldMkLst>
        <pc:picChg chg="add mod">
          <ac:chgData name="MENDEZ MESEN MARISA MICHELLE" userId="9ae858f8-864e-42d9-9610-929530f6e657" providerId="ADAL" clId="{DDE03F52-E146-45E4-97FF-DDE4FF84EED6}" dt="2025-09-21T22:06:40.825" v="28" actId="1076"/>
          <ac:picMkLst>
            <pc:docMk/>
            <pc:sldMk cId="803711157" sldId="256"/>
            <ac:picMk id="5" creationId="{AFBC150F-21AB-9A67-DFE6-0FF0B9C5F627}"/>
          </ac:picMkLst>
        </pc:picChg>
        <pc:picChg chg="add mod">
          <ac:chgData name="MENDEZ MESEN MARISA MICHELLE" userId="9ae858f8-864e-42d9-9610-929530f6e657" providerId="ADAL" clId="{DDE03F52-E146-45E4-97FF-DDE4FF84EED6}" dt="2025-09-21T22:06:38.009" v="27" actId="1076"/>
          <ac:picMkLst>
            <pc:docMk/>
            <pc:sldMk cId="803711157" sldId="256"/>
            <ac:picMk id="8" creationId="{4AE8DB81-0661-E5B9-574A-EC6FBA26A3CA}"/>
          </ac:picMkLst>
        </pc:picChg>
      </pc:sldChg>
      <pc:sldChg chg="del">
        <pc:chgData name="MENDEZ MESEN MARISA MICHELLE" userId="9ae858f8-864e-42d9-9610-929530f6e657" providerId="ADAL" clId="{DDE03F52-E146-45E4-97FF-DDE4FF84EED6}" dt="2025-09-21T22:05:02.482" v="0" actId="2696"/>
        <pc:sldMkLst>
          <pc:docMk/>
          <pc:sldMk cId="2969510651" sldId="257"/>
        </pc:sldMkLst>
      </pc:sldChg>
    </pc:docChg>
  </pc:docChgLst>
  <pc:docChgLst>
    <pc:chgData name="MENDEZ MESEN MARISA MICHELLE" userId="9ae858f8-864e-42d9-9610-929530f6e657" providerId="ADAL" clId="{A13C8EAB-E24A-4EA9-9517-35BF18A236B2}"/>
    <pc:docChg chg="undo custSel modSld">
      <pc:chgData name="MENDEZ MESEN MARISA MICHELLE" userId="9ae858f8-864e-42d9-9610-929530f6e657" providerId="ADAL" clId="{A13C8EAB-E24A-4EA9-9517-35BF18A236B2}" dt="2025-10-12T07:48:29.191" v="85" actId="1076"/>
      <pc:docMkLst>
        <pc:docMk/>
      </pc:docMkLst>
      <pc:sldChg chg="addSp delSp modSp mod">
        <pc:chgData name="MENDEZ MESEN MARISA MICHELLE" userId="9ae858f8-864e-42d9-9610-929530f6e657" providerId="ADAL" clId="{A13C8EAB-E24A-4EA9-9517-35BF18A236B2}" dt="2025-10-12T07:48:29.191" v="85" actId="1076"/>
        <pc:sldMkLst>
          <pc:docMk/>
          <pc:sldMk cId="803711157" sldId="256"/>
        </pc:sldMkLst>
        <pc:picChg chg="add mod">
          <ac:chgData name="MENDEZ MESEN MARISA MICHELLE" userId="9ae858f8-864e-42d9-9610-929530f6e657" providerId="ADAL" clId="{A13C8EAB-E24A-4EA9-9517-35BF18A236B2}" dt="2025-10-12T07:48:29.191" v="85" actId="1076"/>
          <ac:picMkLst>
            <pc:docMk/>
            <pc:sldMk cId="803711157" sldId="256"/>
            <ac:picMk id="3" creationId="{98F75F13-4A99-5AD4-4B06-3BDECDF34D2D}"/>
          </ac:picMkLst>
        </pc:picChg>
        <pc:picChg chg="del">
          <ac:chgData name="MENDEZ MESEN MARISA MICHELLE" userId="9ae858f8-864e-42d9-9610-929530f6e657" providerId="ADAL" clId="{A13C8EAB-E24A-4EA9-9517-35BF18A236B2}" dt="2025-10-12T07:47:50.327" v="76" actId="478"/>
          <ac:picMkLst>
            <pc:docMk/>
            <pc:sldMk cId="803711157" sldId="256"/>
            <ac:picMk id="4" creationId="{2AAAC13C-D3AC-02E0-327C-CAF4B3DEB99B}"/>
          </ac:picMkLst>
        </pc:picChg>
        <pc:picChg chg="mod">
          <ac:chgData name="MENDEZ MESEN MARISA MICHELLE" userId="9ae858f8-864e-42d9-9610-929530f6e657" providerId="ADAL" clId="{A13C8EAB-E24A-4EA9-9517-35BF18A236B2}" dt="2025-10-01T21:56:35.159" v="32" actId="1076"/>
          <ac:picMkLst>
            <pc:docMk/>
            <pc:sldMk cId="803711157" sldId="256"/>
            <ac:picMk id="5" creationId="{AFBC150F-21AB-9A67-DFE6-0FF0B9C5F627}"/>
          </ac:picMkLst>
        </pc:picChg>
        <pc:picChg chg="mod">
          <ac:chgData name="MENDEZ MESEN MARISA MICHELLE" userId="9ae858f8-864e-42d9-9610-929530f6e657" providerId="ADAL" clId="{A13C8EAB-E24A-4EA9-9517-35BF18A236B2}" dt="2025-10-07T05:57:39.279" v="75" actId="1076"/>
          <ac:picMkLst>
            <pc:docMk/>
            <pc:sldMk cId="803711157" sldId="256"/>
            <ac:picMk id="8" creationId="{4AE8DB81-0661-E5B9-574A-EC6FBA26A3C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1527" y="299816"/>
            <a:ext cx="6609160" cy="637799"/>
          </a:xfrm>
        </p:spPr>
        <p:txBody>
          <a:bodyPr anchor="b"/>
          <a:lstStyle>
            <a:lvl1pPr algn="ctr">
              <a:defRPr sz="1603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1527" y="962211"/>
            <a:ext cx="6609160" cy="442303"/>
          </a:xfrm>
        </p:spPr>
        <p:txBody>
          <a:bodyPr/>
          <a:lstStyle>
            <a:lvl1pPr marL="0" indent="0" algn="ctr">
              <a:buNone/>
              <a:defRPr sz="641"/>
            </a:lvl1pPr>
            <a:lvl2pPr marL="122118" indent="0" algn="ctr">
              <a:buNone/>
              <a:defRPr sz="534"/>
            </a:lvl2pPr>
            <a:lvl3pPr marL="244236" indent="0" algn="ctr">
              <a:buNone/>
              <a:defRPr sz="481"/>
            </a:lvl3pPr>
            <a:lvl4pPr marL="366354" indent="0" algn="ctr">
              <a:buNone/>
              <a:defRPr sz="427"/>
            </a:lvl4pPr>
            <a:lvl5pPr marL="488472" indent="0" algn="ctr">
              <a:buNone/>
              <a:defRPr sz="427"/>
            </a:lvl5pPr>
            <a:lvl6pPr marL="610591" indent="0" algn="ctr">
              <a:buNone/>
              <a:defRPr sz="427"/>
            </a:lvl6pPr>
            <a:lvl7pPr marL="732709" indent="0" algn="ctr">
              <a:buNone/>
              <a:defRPr sz="427"/>
            </a:lvl7pPr>
            <a:lvl8pPr marL="854827" indent="0" algn="ctr">
              <a:buNone/>
              <a:defRPr sz="427"/>
            </a:lvl8pPr>
            <a:lvl9pPr marL="976945" indent="0" algn="ctr">
              <a:buNone/>
              <a:defRPr sz="427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F5605-985E-4AE8-B578-0082548D46D3}" type="datetimeFigureOut">
              <a:rPr lang="es-CR" smtClean="0"/>
              <a:t>11/2/2026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42687-6F82-459A-ABCD-E1F689F4D6E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567721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F5605-985E-4AE8-B578-0082548D46D3}" type="datetimeFigureOut">
              <a:rPr lang="es-CR" smtClean="0"/>
              <a:t>11/2/2026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42687-6F82-459A-ABCD-E1F689F4D6E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737896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06240" y="97536"/>
            <a:ext cx="1900133" cy="155251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5839" y="97536"/>
            <a:ext cx="5590248" cy="155251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F5605-985E-4AE8-B578-0082548D46D3}" type="datetimeFigureOut">
              <a:rPr lang="es-CR" smtClean="0"/>
              <a:t>11/2/2026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42687-6F82-459A-ABCD-E1F689F4D6E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160839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F5605-985E-4AE8-B578-0082548D46D3}" type="datetimeFigureOut">
              <a:rPr lang="es-CR" smtClean="0"/>
              <a:t>11/2/2026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42687-6F82-459A-ABCD-E1F689F4D6E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516608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250" y="456722"/>
            <a:ext cx="7600534" cy="762051"/>
          </a:xfrm>
        </p:spPr>
        <p:txBody>
          <a:bodyPr anchor="b"/>
          <a:lstStyle>
            <a:lvl1pPr>
              <a:defRPr sz="1603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250" y="1225982"/>
            <a:ext cx="7600534" cy="400744"/>
          </a:xfrm>
        </p:spPr>
        <p:txBody>
          <a:bodyPr/>
          <a:lstStyle>
            <a:lvl1pPr marL="0" indent="0">
              <a:buNone/>
              <a:defRPr sz="641">
                <a:solidFill>
                  <a:schemeClr val="tx1">
                    <a:tint val="82000"/>
                  </a:schemeClr>
                </a:solidFill>
              </a:defRPr>
            </a:lvl1pPr>
            <a:lvl2pPr marL="122118" indent="0">
              <a:buNone/>
              <a:defRPr sz="534">
                <a:solidFill>
                  <a:schemeClr val="tx1">
                    <a:tint val="82000"/>
                  </a:schemeClr>
                </a:solidFill>
              </a:defRPr>
            </a:lvl2pPr>
            <a:lvl3pPr marL="244236" indent="0">
              <a:buNone/>
              <a:defRPr sz="481">
                <a:solidFill>
                  <a:schemeClr val="tx1">
                    <a:tint val="82000"/>
                  </a:schemeClr>
                </a:solidFill>
              </a:defRPr>
            </a:lvl3pPr>
            <a:lvl4pPr marL="366354" indent="0">
              <a:buNone/>
              <a:defRPr sz="427">
                <a:solidFill>
                  <a:schemeClr val="tx1">
                    <a:tint val="82000"/>
                  </a:schemeClr>
                </a:solidFill>
              </a:defRPr>
            </a:lvl4pPr>
            <a:lvl5pPr marL="488472" indent="0">
              <a:buNone/>
              <a:defRPr sz="427">
                <a:solidFill>
                  <a:schemeClr val="tx1">
                    <a:tint val="82000"/>
                  </a:schemeClr>
                </a:solidFill>
              </a:defRPr>
            </a:lvl5pPr>
            <a:lvl6pPr marL="610591" indent="0">
              <a:buNone/>
              <a:defRPr sz="427">
                <a:solidFill>
                  <a:schemeClr val="tx1">
                    <a:tint val="82000"/>
                  </a:schemeClr>
                </a:solidFill>
              </a:defRPr>
            </a:lvl6pPr>
            <a:lvl7pPr marL="732709" indent="0">
              <a:buNone/>
              <a:defRPr sz="427">
                <a:solidFill>
                  <a:schemeClr val="tx1">
                    <a:tint val="82000"/>
                  </a:schemeClr>
                </a:solidFill>
              </a:defRPr>
            </a:lvl7pPr>
            <a:lvl8pPr marL="854827" indent="0">
              <a:buNone/>
              <a:defRPr sz="427">
                <a:solidFill>
                  <a:schemeClr val="tx1">
                    <a:tint val="82000"/>
                  </a:schemeClr>
                </a:solidFill>
              </a:defRPr>
            </a:lvl8pPr>
            <a:lvl9pPr marL="976945" indent="0">
              <a:buNone/>
              <a:defRPr sz="42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F5605-985E-4AE8-B578-0082548D46D3}" type="datetimeFigureOut">
              <a:rPr lang="es-CR" smtClean="0"/>
              <a:t>11/2/2026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42687-6F82-459A-ABCD-E1F689F4D6E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730104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5839" y="487679"/>
            <a:ext cx="3745191" cy="1162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61183" y="487679"/>
            <a:ext cx="3745191" cy="1162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F5605-985E-4AE8-B578-0082548D46D3}" type="datetimeFigureOut">
              <a:rPr lang="es-CR" smtClean="0"/>
              <a:t>11/2/2026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42687-6F82-459A-ABCD-E1F689F4D6E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141624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6987" y="97536"/>
            <a:ext cx="7600534" cy="35409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6988" y="449089"/>
            <a:ext cx="3727979" cy="220091"/>
          </a:xfrm>
        </p:spPr>
        <p:txBody>
          <a:bodyPr anchor="b"/>
          <a:lstStyle>
            <a:lvl1pPr marL="0" indent="0">
              <a:buNone/>
              <a:defRPr sz="641" b="1"/>
            </a:lvl1pPr>
            <a:lvl2pPr marL="122118" indent="0">
              <a:buNone/>
              <a:defRPr sz="534" b="1"/>
            </a:lvl2pPr>
            <a:lvl3pPr marL="244236" indent="0">
              <a:buNone/>
              <a:defRPr sz="481" b="1"/>
            </a:lvl3pPr>
            <a:lvl4pPr marL="366354" indent="0">
              <a:buNone/>
              <a:defRPr sz="427" b="1"/>
            </a:lvl4pPr>
            <a:lvl5pPr marL="488472" indent="0">
              <a:buNone/>
              <a:defRPr sz="427" b="1"/>
            </a:lvl5pPr>
            <a:lvl6pPr marL="610591" indent="0">
              <a:buNone/>
              <a:defRPr sz="427" b="1"/>
            </a:lvl6pPr>
            <a:lvl7pPr marL="732709" indent="0">
              <a:buNone/>
              <a:defRPr sz="427" b="1"/>
            </a:lvl7pPr>
            <a:lvl8pPr marL="854827" indent="0">
              <a:buNone/>
              <a:defRPr sz="427" b="1"/>
            </a:lvl8pPr>
            <a:lvl9pPr marL="976945" indent="0">
              <a:buNone/>
              <a:defRPr sz="427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6988" y="669180"/>
            <a:ext cx="3727979" cy="98426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61183" y="449089"/>
            <a:ext cx="3746338" cy="220091"/>
          </a:xfrm>
        </p:spPr>
        <p:txBody>
          <a:bodyPr anchor="b"/>
          <a:lstStyle>
            <a:lvl1pPr marL="0" indent="0">
              <a:buNone/>
              <a:defRPr sz="641" b="1"/>
            </a:lvl1pPr>
            <a:lvl2pPr marL="122118" indent="0">
              <a:buNone/>
              <a:defRPr sz="534" b="1"/>
            </a:lvl2pPr>
            <a:lvl3pPr marL="244236" indent="0">
              <a:buNone/>
              <a:defRPr sz="481" b="1"/>
            </a:lvl3pPr>
            <a:lvl4pPr marL="366354" indent="0">
              <a:buNone/>
              <a:defRPr sz="427" b="1"/>
            </a:lvl4pPr>
            <a:lvl5pPr marL="488472" indent="0">
              <a:buNone/>
              <a:defRPr sz="427" b="1"/>
            </a:lvl5pPr>
            <a:lvl6pPr marL="610591" indent="0">
              <a:buNone/>
              <a:defRPr sz="427" b="1"/>
            </a:lvl6pPr>
            <a:lvl7pPr marL="732709" indent="0">
              <a:buNone/>
              <a:defRPr sz="427" b="1"/>
            </a:lvl7pPr>
            <a:lvl8pPr marL="854827" indent="0">
              <a:buNone/>
              <a:defRPr sz="427" b="1"/>
            </a:lvl8pPr>
            <a:lvl9pPr marL="976945" indent="0">
              <a:buNone/>
              <a:defRPr sz="427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61183" y="669180"/>
            <a:ext cx="3746338" cy="98426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F5605-985E-4AE8-B578-0082548D46D3}" type="datetimeFigureOut">
              <a:rPr lang="es-CR" smtClean="0"/>
              <a:t>11/2/2026</a:t>
            </a:fld>
            <a:endParaRPr lang="es-C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42687-6F82-459A-ABCD-E1F689F4D6E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016492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F5605-985E-4AE8-B578-0082548D46D3}" type="datetimeFigureOut">
              <a:rPr lang="es-CR" smtClean="0"/>
              <a:t>11/2/2026</a:t>
            </a:fld>
            <a:endParaRPr lang="es-C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42687-6F82-459A-ABCD-E1F689F4D6E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348547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F5605-985E-4AE8-B578-0082548D46D3}" type="datetimeFigureOut">
              <a:rPr lang="es-CR" smtClean="0"/>
              <a:t>11/2/2026</a:t>
            </a:fld>
            <a:endParaRPr lang="es-C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42687-6F82-459A-ABCD-E1F689F4D6E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846275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6988" y="122132"/>
            <a:ext cx="2842168" cy="427461"/>
          </a:xfrm>
        </p:spPr>
        <p:txBody>
          <a:bodyPr anchor="b"/>
          <a:lstStyle>
            <a:lvl1pPr>
              <a:defRPr sz="85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6338" y="263770"/>
            <a:ext cx="4461183" cy="1301890"/>
          </a:xfrm>
        </p:spPr>
        <p:txBody>
          <a:bodyPr/>
          <a:lstStyle>
            <a:lvl1pPr>
              <a:defRPr sz="855"/>
            </a:lvl1pPr>
            <a:lvl2pPr>
              <a:defRPr sz="748"/>
            </a:lvl2pPr>
            <a:lvl3pPr>
              <a:defRPr sz="641"/>
            </a:lvl3pPr>
            <a:lvl4pPr>
              <a:defRPr sz="534"/>
            </a:lvl4pPr>
            <a:lvl5pPr>
              <a:defRPr sz="534"/>
            </a:lvl5pPr>
            <a:lvl6pPr>
              <a:defRPr sz="534"/>
            </a:lvl6pPr>
            <a:lvl7pPr>
              <a:defRPr sz="534"/>
            </a:lvl7pPr>
            <a:lvl8pPr>
              <a:defRPr sz="534"/>
            </a:lvl8pPr>
            <a:lvl9pPr>
              <a:defRPr sz="534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6988" y="549593"/>
            <a:ext cx="2842168" cy="1018188"/>
          </a:xfrm>
        </p:spPr>
        <p:txBody>
          <a:bodyPr/>
          <a:lstStyle>
            <a:lvl1pPr marL="0" indent="0">
              <a:buNone/>
              <a:defRPr sz="427"/>
            </a:lvl1pPr>
            <a:lvl2pPr marL="122118" indent="0">
              <a:buNone/>
              <a:defRPr sz="374"/>
            </a:lvl2pPr>
            <a:lvl3pPr marL="244236" indent="0">
              <a:buNone/>
              <a:defRPr sz="321"/>
            </a:lvl3pPr>
            <a:lvl4pPr marL="366354" indent="0">
              <a:buNone/>
              <a:defRPr sz="267"/>
            </a:lvl4pPr>
            <a:lvl5pPr marL="488472" indent="0">
              <a:buNone/>
              <a:defRPr sz="267"/>
            </a:lvl5pPr>
            <a:lvl6pPr marL="610591" indent="0">
              <a:buNone/>
              <a:defRPr sz="267"/>
            </a:lvl6pPr>
            <a:lvl7pPr marL="732709" indent="0">
              <a:buNone/>
              <a:defRPr sz="267"/>
            </a:lvl7pPr>
            <a:lvl8pPr marL="854827" indent="0">
              <a:buNone/>
              <a:defRPr sz="267"/>
            </a:lvl8pPr>
            <a:lvl9pPr marL="976945" indent="0">
              <a:buNone/>
              <a:defRPr sz="267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F5605-985E-4AE8-B578-0082548D46D3}" type="datetimeFigureOut">
              <a:rPr lang="es-CR" smtClean="0"/>
              <a:t>11/2/2026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42687-6F82-459A-ABCD-E1F689F4D6E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340791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6988" y="122132"/>
            <a:ext cx="2842168" cy="427461"/>
          </a:xfrm>
        </p:spPr>
        <p:txBody>
          <a:bodyPr anchor="b"/>
          <a:lstStyle>
            <a:lvl1pPr>
              <a:defRPr sz="85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746338" y="263770"/>
            <a:ext cx="4461183" cy="1301890"/>
          </a:xfrm>
        </p:spPr>
        <p:txBody>
          <a:bodyPr anchor="t"/>
          <a:lstStyle>
            <a:lvl1pPr marL="0" indent="0">
              <a:buNone/>
              <a:defRPr sz="855"/>
            </a:lvl1pPr>
            <a:lvl2pPr marL="122118" indent="0">
              <a:buNone/>
              <a:defRPr sz="748"/>
            </a:lvl2pPr>
            <a:lvl3pPr marL="244236" indent="0">
              <a:buNone/>
              <a:defRPr sz="641"/>
            </a:lvl3pPr>
            <a:lvl4pPr marL="366354" indent="0">
              <a:buNone/>
              <a:defRPr sz="534"/>
            </a:lvl4pPr>
            <a:lvl5pPr marL="488472" indent="0">
              <a:buNone/>
              <a:defRPr sz="534"/>
            </a:lvl5pPr>
            <a:lvl6pPr marL="610591" indent="0">
              <a:buNone/>
              <a:defRPr sz="534"/>
            </a:lvl6pPr>
            <a:lvl7pPr marL="732709" indent="0">
              <a:buNone/>
              <a:defRPr sz="534"/>
            </a:lvl7pPr>
            <a:lvl8pPr marL="854827" indent="0">
              <a:buNone/>
              <a:defRPr sz="534"/>
            </a:lvl8pPr>
            <a:lvl9pPr marL="976945" indent="0">
              <a:buNone/>
              <a:defRPr sz="534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6988" y="549593"/>
            <a:ext cx="2842168" cy="1018188"/>
          </a:xfrm>
        </p:spPr>
        <p:txBody>
          <a:bodyPr/>
          <a:lstStyle>
            <a:lvl1pPr marL="0" indent="0">
              <a:buNone/>
              <a:defRPr sz="427"/>
            </a:lvl1pPr>
            <a:lvl2pPr marL="122118" indent="0">
              <a:buNone/>
              <a:defRPr sz="374"/>
            </a:lvl2pPr>
            <a:lvl3pPr marL="244236" indent="0">
              <a:buNone/>
              <a:defRPr sz="321"/>
            </a:lvl3pPr>
            <a:lvl4pPr marL="366354" indent="0">
              <a:buNone/>
              <a:defRPr sz="267"/>
            </a:lvl4pPr>
            <a:lvl5pPr marL="488472" indent="0">
              <a:buNone/>
              <a:defRPr sz="267"/>
            </a:lvl5pPr>
            <a:lvl6pPr marL="610591" indent="0">
              <a:buNone/>
              <a:defRPr sz="267"/>
            </a:lvl6pPr>
            <a:lvl7pPr marL="732709" indent="0">
              <a:buNone/>
              <a:defRPr sz="267"/>
            </a:lvl7pPr>
            <a:lvl8pPr marL="854827" indent="0">
              <a:buNone/>
              <a:defRPr sz="267"/>
            </a:lvl8pPr>
            <a:lvl9pPr marL="976945" indent="0">
              <a:buNone/>
              <a:defRPr sz="267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F5605-985E-4AE8-B578-0082548D46D3}" type="datetimeFigureOut">
              <a:rPr lang="es-CR" smtClean="0"/>
              <a:t>11/2/2026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42687-6F82-459A-ABCD-E1F689F4D6E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19052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5840" y="97536"/>
            <a:ext cx="7600534" cy="3540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5840" y="487679"/>
            <a:ext cx="7600534" cy="11623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5840" y="1697969"/>
            <a:ext cx="1982748" cy="97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2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DF5605-985E-4AE8-B578-0082548D46D3}" type="datetimeFigureOut">
              <a:rPr lang="es-CR" smtClean="0"/>
              <a:t>11/2/2026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19046" y="1697969"/>
            <a:ext cx="2974122" cy="97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2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223625" y="1697969"/>
            <a:ext cx="1982748" cy="97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2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B42687-6F82-459A-ABCD-E1F689F4D6E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646920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44236" rtl="0" eaLnBrk="1" latinLnBrk="0" hangingPunct="1">
        <a:lnSpc>
          <a:spcPct val="90000"/>
        </a:lnSpc>
        <a:spcBef>
          <a:spcPct val="0"/>
        </a:spcBef>
        <a:buNone/>
        <a:defRPr sz="11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1059" indent="-61059" algn="l" defTabSz="244236" rtl="0" eaLnBrk="1" latinLnBrk="0" hangingPunct="1">
        <a:lnSpc>
          <a:spcPct val="90000"/>
        </a:lnSpc>
        <a:spcBef>
          <a:spcPts val="267"/>
        </a:spcBef>
        <a:buFont typeface="Arial" panose="020B0604020202020204" pitchFamily="34" charset="0"/>
        <a:buChar char="•"/>
        <a:defRPr sz="748" kern="1200">
          <a:solidFill>
            <a:schemeClr val="tx1"/>
          </a:solidFill>
          <a:latin typeface="+mn-lt"/>
          <a:ea typeface="+mn-ea"/>
          <a:cs typeface="+mn-cs"/>
        </a:defRPr>
      </a:lvl1pPr>
      <a:lvl2pPr marL="183177" indent="-61059" algn="l" defTabSz="244236" rtl="0" eaLnBrk="1" latinLnBrk="0" hangingPunct="1">
        <a:lnSpc>
          <a:spcPct val="90000"/>
        </a:lnSpc>
        <a:spcBef>
          <a:spcPts val="134"/>
        </a:spcBef>
        <a:buFont typeface="Arial" panose="020B0604020202020204" pitchFamily="34" charset="0"/>
        <a:buChar char="•"/>
        <a:defRPr sz="641" kern="1200">
          <a:solidFill>
            <a:schemeClr val="tx1"/>
          </a:solidFill>
          <a:latin typeface="+mn-lt"/>
          <a:ea typeface="+mn-ea"/>
          <a:cs typeface="+mn-cs"/>
        </a:defRPr>
      </a:lvl2pPr>
      <a:lvl3pPr marL="305295" indent="-61059" algn="l" defTabSz="244236" rtl="0" eaLnBrk="1" latinLnBrk="0" hangingPunct="1">
        <a:lnSpc>
          <a:spcPct val="90000"/>
        </a:lnSpc>
        <a:spcBef>
          <a:spcPts val="134"/>
        </a:spcBef>
        <a:buFont typeface="Arial" panose="020B0604020202020204" pitchFamily="34" charset="0"/>
        <a:buChar char="•"/>
        <a:defRPr sz="534" kern="1200">
          <a:solidFill>
            <a:schemeClr val="tx1"/>
          </a:solidFill>
          <a:latin typeface="+mn-lt"/>
          <a:ea typeface="+mn-ea"/>
          <a:cs typeface="+mn-cs"/>
        </a:defRPr>
      </a:lvl3pPr>
      <a:lvl4pPr marL="427413" indent="-61059" algn="l" defTabSz="244236" rtl="0" eaLnBrk="1" latinLnBrk="0" hangingPunct="1">
        <a:lnSpc>
          <a:spcPct val="90000"/>
        </a:lnSpc>
        <a:spcBef>
          <a:spcPts val="134"/>
        </a:spcBef>
        <a:buFont typeface="Arial" panose="020B0604020202020204" pitchFamily="34" charset="0"/>
        <a:buChar char="•"/>
        <a:defRPr sz="481" kern="1200">
          <a:solidFill>
            <a:schemeClr val="tx1"/>
          </a:solidFill>
          <a:latin typeface="+mn-lt"/>
          <a:ea typeface="+mn-ea"/>
          <a:cs typeface="+mn-cs"/>
        </a:defRPr>
      </a:lvl4pPr>
      <a:lvl5pPr marL="549532" indent="-61059" algn="l" defTabSz="244236" rtl="0" eaLnBrk="1" latinLnBrk="0" hangingPunct="1">
        <a:lnSpc>
          <a:spcPct val="90000"/>
        </a:lnSpc>
        <a:spcBef>
          <a:spcPts val="134"/>
        </a:spcBef>
        <a:buFont typeface="Arial" panose="020B0604020202020204" pitchFamily="34" charset="0"/>
        <a:buChar char="•"/>
        <a:defRPr sz="481" kern="1200">
          <a:solidFill>
            <a:schemeClr val="tx1"/>
          </a:solidFill>
          <a:latin typeface="+mn-lt"/>
          <a:ea typeface="+mn-ea"/>
          <a:cs typeface="+mn-cs"/>
        </a:defRPr>
      </a:lvl5pPr>
      <a:lvl6pPr marL="671650" indent="-61059" algn="l" defTabSz="244236" rtl="0" eaLnBrk="1" latinLnBrk="0" hangingPunct="1">
        <a:lnSpc>
          <a:spcPct val="90000"/>
        </a:lnSpc>
        <a:spcBef>
          <a:spcPts val="134"/>
        </a:spcBef>
        <a:buFont typeface="Arial" panose="020B0604020202020204" pitchFamily="34" charset="0"/>
        <a:buChar char="•"/>
        <a:defRPr sz="481" kern="1200">
          <a:solidFill>
            <a:schemeClr val="tx1"/>
          </a:solidFill>
          <a:latin typeface="+mn-lt"/>
          <a:ea typeface="+mn-ea"/>
          <a:cs typeface="+mn-cs"/>
        </a:defRPr>
      </a:lvl6pPr>
      <a:lvl7pPr marL="793768" indent="-61059" algn="l" defTabSz="244236" rtl="0" eaLnBrk="1" latinLnBrk="0" hangingPunct="1">
        <a:lnSpc>
          <a:spcPct val="90000"/>
        </a:lnSpc>
        <a:spcBef>
          <a:spcPts val="134"/>
        </a:spcBef>
        <a:buFont typeface="Arial" panose="020B0604020202020204" pitchFamily="34" charset="0"/>
        <a:buChar char="•"/>
        <a:defRPr sz="481" kern="1200">
          <a:solidFill>
            <a:schemeClr val="tx1"/>
          </a:solidFill>
          <a:latin typeface="+mn-lt"/>
          <a:ea typeface="+mn-ea"/>
          <a:cs typeface="+mn-cs"/>
        </a:defRPr>
      </a:lvl7pPr>
      <a:lvl8pPr marL="915886" indent="-61059" algn="l" defTabSz="244236" rtl="0" eaLnBrk="1" latinLnBrk="0" hangingPunct="1">
        <a:lnSpc>
          <a:spcPct val="90000"/>
        </a:lnSpc>
        <a:spcBef>
          <a:spcPts val="134"/>
        </a:spcBef>
        <a:buFont typeface="Arial" panose="020B0604020202020204" pitchFamily="34" charset="0"/>
        <a:buChar char="•"/>
        <a:defRPr sz="481" kern="1200">
          <a:solidFill>
            <a:schemeClr val="tx1"/>
          </a:solidFill>
          <a:latin typeface="+mn-lt"/>
          <a:ea typeface="+mn-ea"/>
          <a:cs typeface="+mn-cs"/>
        </a:defRPr>
      </a:lvl8pPr>
      <a:lvl9pPr marL="1038004" indent="-61059" algn="l" defTabSz="244236" rtl="0" eaLnBrk="1" latinLnBrk="0" hangingPunct="1">
        <a:lnSpc>
          <a:spcPct val="90000"/>
        </a:lnSpc>
        <a:spcBef>
          <a:spcPts val="134"/>
        </a:spcBef>
        <a:buFont typeface="Arial" panose="020B0604020202020204" pitchFamily="34" charset="0"/>
        <a:buChar char="•"/>
        <a:defRPr sz="48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4236" rtl="0" eaLnBrk="1" latinLnBrk="0" hangingPunct="1">
        <a:defRPr sz="481" kern="1200">
          <a:solidFill>
            <a:schemeClr val="tx1"/>
          </a:solidFill>
          <a:latin typeface="+mn-lt"/>
          <a:ea typeface="+mn-ea"/>
          <a:cs typeface="+mn-cs"/>
        </a:defRPr>
      </a:lvl1pPr>
      <a:lvl2pPr marL="122118" algn="l" defTabSz="244236" rtl="0" eaLnBrk="1" latinLnBrk="0" hangingPunct="1">
        <a:defRPr sz="481" kern="1200">
          <a:solidFill>
            <a:schemeClr val="tx1"/>
          </a:solidFill>
          <a:latin typeface="+mn-lt"/>
          <a:ea typeface="+mn-ea"/>
          <a:cs typeface="+mn-cs"/>
        </a:defRPr>
      </a:lvl2pPr>
      <a:lvl3pPr marL="244236" algn="l" defTabSz="244236" rtl="0" eaLnBrk="1" latinLnBrk="0" hangingPunct="1">
        <a:defRPr sz="481" kern="1200">
          <a:solidFill>
            <a:schemeClr val="tx1"/>
          </a:solidFill>
          <a:latin typeface="+mn-lt"/>
          <a:ea typeface="+mn-ea"/>
          <a:cs typeface="+mn-cs"/>
        </a:defRPr>
      </a:lvl3pPr>
      <a:lvl4pPr marL="366354" algn="l" defTabSz="244236" rtl="0" eaLnBrk="1" latinLnBrk="0" hangingPunct="1">
        <a:defRPr sz="481" kern="1200">
          <a:solidFill>
            <a:schemeClr val="tx1"/>
          </a:solidFill>
          <a:latin typeface="+mn-lt"/>
          <a:ea typeface="+mn-ea"/>
          <a:cs typeface="+mn-cs"/>
        </a:defRPr>
      </a:lvl4pPr>
      <a:lvl5pPr marL="488472" algn="l" defTabSz="244236" rtl="0" eaLnBrk="1" latinLnBrk="0" hangingPunct="1">
        <a:defRPr sz="481" kern="1200">
          <a:solidFill>
            <a:schemeClr val="tx1"/>
          </a:solidFill>
          <a:latin typeface="+mn-lt"/>
          <a:ea typeface="+mn-ea"/>
          <a:cs typeface="+mn-cs"/>
        </a:defRPr>
      </a:lvl5pPr>
      <a:lvl6pPr marL="610591" algn="l" defTabSz="244236" rtl="0" eaLnBrk="1" latinLnBrk="0" hangingPunct="1">
        <a:defRPr sz="481" kern="1200">
          <a:solidFill>
            <a:schemeClr val="tx1"/>
          </a:solidFill>
          <a:latin typeface="+mn-lt"/>
          <a:ea typeface="+mn-ea"/>
          <a:cs typeface="+mn-cs"/>
        </a:defRPr>
      </a:lvl6pPr>
      <a:lvl7pPr marL="732709" algn="l" defTabSz="244236" rtl="0" eaLnBrk="1" latinLnBrk="0" hangingPunct="1">
        <a:defRPr sz="481" kern="1200">
          <a:solidFill>
            <a:schemeClr val="tx1"/>
          </a:solidFill>
          <a:latin typeface="+mn-lt"/>
          <a:ea typeface="+mn-ea"/>
          <a:cs typeface="+mn-cs"/>
        </a:defRPr>
      </a:lvl7pPr>
      <a:lvl8pPr marL="854827" algn="l" defTabSz="244236" rtl="0" eaLnBrk="1" latinLnBrk="0" hangingPunct="1">
        <a:defRPr sz="481" kern="1200">
          <a:solidFill>
            <a:schemeClr val="tx1"/>
          </a:solidFill>
          <a:latin typeface="+mn-lt"/>
          <a:ea typeface="+mn-ea"/>
          <a:cs typeface="+mn-cs"/>
        </a:defRPr>
      </a:lvl8pPr>
      <a:lvl9pPr marL="976945" algn="l" defTabSz="244236" rtl="0" eaLnBrk="1" latinLnBrk="0" hangingPunct="1">
        <a:defRPr sz="4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45CD6533-A0BC-5507-9457-BC61123A3CA5}"/>
              </a:ext>
            </a:extLst>
          </p:cNvPr>
          <p:cNvSpPr txBox="1"/>
          <p:nvPr/>
        </p:nvSpPr>
        <p:spPr>
          <a:xfrm>
            <a:off x="323967" y="351072"/>
            <a:ext cx="295216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CR" sz="1600" dirty="0">
                <a:solidFill>
                  <a:srgbClr val="365072"/>
                </a:solidFill>
                <a:latin typeface="IBM Plex Sans" panose="020B0503050203000203" pitchFamily="34" charset="0"/>
              </a:rPr>
              <a:t>Licda. Marlene Alcázar Pereira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115F1A0-5712-6BEB-492C-599C3BB91426}"/>
              </a:ext>
            </a:extLst>
          </p:cNvPr>
          <p:cNvSpPr txBox="1"/>
          <p:nvPr/>
        </p:nvSpPr>
        <p:spPr>
          <a:xfrm>
            <a:off x="701227" y="739701"/>
            <a:ext cx="257490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MX" sz="1000" dirty="0">
                <a:solidFill>
                  <a:srgbClr val="365072"/>
                </a:solidFill>
                <a:effectLst/>
                <a:latin typeface="IBM Plex Sans" panose="020B0503050203000203" pitchFamily="34" charset="0"/>
              </a:rPr>
              <a:t>Asistente en Gestión del Talento Humano</a:t>
            </a:r>
            <a:endParaRPr lang="es-CR" sz="1000" dirty="0">
              <a:solidFill>
                <a:srgbClr val="365072"/>
              </a:solidFill>
              <a:latin typeface="IBM Plex Sans" panose="020B050305020300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AE3D87F5-9A4D-8492-6B17-879C7B72475A}"/>
              </a:ext>
            </a:extLst>
          </p:cNvPr>
          <p:cNvSpPr txBox="1"/>
          <p:nvPr/>
        </p:nvSpPr>
        <p:spPr>
          <a:xfrm>
            <a:off x="1495423" y="1035997"/>
            <a:ext cx="178071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CR" sz="1000" dirty="0">
                <a:solidFill>
                  <a:srgbClr val="365072"/>
                </a:solidFill>
                <a:effectLst/>
                <a:latin typeface="IBM Plex Sans" panose="020B0503050203000203" pitchFamily="34" charset="0"/>
              </a:rPr>
              <a:t>+506 2550 2228 </a:t>
            </a:r>
            <a:br>
              <a:rPr lang="es-CR" sz="1000" dirty="0">
                <a:solidFill>
                  <a:srgbClr val="365072"/>
                </a:solidFill>
                <a:effectLst/>
                <a:latin typeface="IBM Plex Sans" panose="020B0503050203000203" pitchFamily="34" charset="0"/>
              </a:rPr>
            </a:br>
            <a:r>
              <a:rPr lang="es-CR" sz="1000" dirty="0">
                <a:solidFill>
                  <a:srgbClr val="365072"/>
                </a:solidFill>
                <a:effectLst/>
                <a:latin typeface="IBM Plex Sans" panose="020B0503050203000203" pitchFamily="34" charset="0"/>
              </a:rPr>
              <a:t>+506 2550 2289 </a:t>
            </a:r>
            <a:br>
              <a:rPr lang="es-CR" sz="1000" dirty="0">
                <a:solidFill>
                  <a:srgbClr val="365072"/>
                </a:solidFill>
                <a:effectLst/>
                <a:latin typeface="IBM Plex Sans" panose="020B0503050203000203" pitchFamily="34" charset="0"/>
              </a:rPr>
            </a:br>
            <a:r>
              <a:rPr lang="es-CR" sz="1000" dirty="0">
                <a:solidFill>
                  <a:srgbClr val="365072"/>
                </a:solidFill>
                <a:effectLst/>
                <a:latin typeface="IBM Plex Sans" panose="020B0503050203000203" pitchFamily="34" charset="0"/>
              </a:rPr>
              <a:t>www.tec.ac.cr</a:t>
            </a:r>
            <a:endParaRPr lang="es-CR" sz="1000" dirty="0">
              <a:solidFill>
                <a:srgbClr val="365072"/>
              </a:solidFill>
              <a:latin typeface="IBM Plex Sans" panose="020B0503050203000203" pitchFamily="34" charset="0"/>
            </a:endParaRPr>
          </a:p>
        </p:txBody>
      </p:sp>
      <p:pic>
        <p:nvPicPr>
          <p:cNvPr id="7" name="Imagen 6" descr="Texto&#10;&#10;El contenido generado por IA puede ser incorrecto.">
            <a:extLst>
              <a:ext uri="{FF2B5EF4-FFF2-40B4-BE49-F238E27FC236}">
                <a16:creationId xmlns:a16="http://schemas.microsoft.com/office/drawing/2014/main" id="{4B3FBA8D-B74A-A0A1-E4DB-9588D7F15A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5825" y="689626"/>
            <a:ext cx="562931" cy="360030"/>
          </a:xfrm>
          <a:prstGeom prst="rect">
            <a:avLst/>
          </a:prstGeom>
        </p:spPr>
      </p:pic>
      <p:pic>
        <p:nvPicPr>
          <p:cNvPr id="8" name="Imagen 7" descr="Un letrero de color negro&#10;&#10;El contenido generado por IA puede ser incorrecto.">
            <a:extLst>
              <a:ext uri="{FF2B5EF4-FFF2-40B4-BE49-F238E27FC236}">
                <a16:creationId xmlns:a16="http://schemas.microsoft.com/office/drawing/2014/main" id="{D49079C4-3A9F-6C06-7562-7B09E713C2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3815" y="689626"/>
            <a:ext cx="1104276" cy="217670"/>
          </a:xfrm>
          <a:prstGeom prst="rect">
            <a:avLst/>
          </a:prstGeom>
        </p:spPr>
      </p:pic>
      <p:pic>
        <p:nvPicPr>
          <p:cNvPr id="10" name="Imagen 9" descr="Código QR&#10;&#10;El contenido generado por IA puede ser incorrecto.">
            <a:extLst>
              <a:ext uri="{FF2B5EF4-FFF2-40B4-BE49-F238E27FC236}">
                <a16:creationId xmlns:a16="http://schemas.microsoft.com/office/drawing/2014/main" id="{AC667BDC-0114-627C-CD71-51B3A8A7FBE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284" y="581401"/>
            <a:ext cx="1548797" cy="909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05796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</TotalTime>
  <Words>28</Words>
  <Application>Microsoft Office PowerPoint</Application>
  <PresentationFormat>Personalizado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IBM Plex Sans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MENDEZ MESEN MARISA MICHELLE</dc:creator>
  <cp:lastModifiedBy>MENDEZ MESEN MARISA MICHELLE</cp:lastModifiedBy>
  <cp:revision>4</cp:revision>
  <dcterms:created xsi:type="dcterms:W3CDTF">2025-07-04T17:30:20Z</dcterms:created>
  <dcterms:modified xsi:type="dcterms:W3CDTF">2026-02-11T15:36:31Z</dcterms:modified>
</cp:coreProperties>
</file>