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804400" cy="15222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858"/>
    <a:srgbClr val="F0ED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49D777-51B3-41C6-ADC9-CB168D937BFB}" v="15" dt="2025-09-21T21:21:52.5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27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NDEZ MESEN MARISA MICHELLE" userId="9ae858f8-864e-42d9-9610-929530f6e657" providerId="ADAL" clId="{DDE03F52-E146-45E4-97FF-DDE4FF84EED6}"/>
    <pc:docChg chg="modSld">
      <pc:chgData name="MENDEZ MESEN MARISA MICHELLE" userId="9ae858f8-864e-42d9-9610-929530f6e657" providerId="ADAL" clId="{DDE03F52-E146-45E4-97FF-DDE4FF84EED6}" dt="2025-09-21T21:22:13.934" v="169" actId="1076"/>
      <pc:docMkLst>
        <pc:docMk/>
      </pc:docMkLst>
      <pc:sldChg chg="addSp modSp mod">
        <pc:chgData name="MENDEZ MESEN MARISA MICHELLE" userId="9ae858f8-864e-42d9-9610-929530f6e657" providerId="ADAL" clId="{DDE03F52-E146-45E4-97FF-DDE4FF84EED6}" dt="2025-09-21T21:22:13.934" v="169" actId="1076"/>
        <pc:sldMkLst>
          <pc:docMk/>
          <pc:sldMk cId="874728317" sldId="256"/>
        </pc:sldMkLst>
        <pc:spChg chg="add mod">
          <ac:chgData name="MENDEZ MESEN MARISA MICHELLE" userId="9ae858f8-864e-42d9-9610-929530f6e657" providerId="ADAL" clId="{DDE03F52-E146-45E4-97FF-DDE4FF84EED6}" dt="2025-09-21T20:14:40.988" v="157" actId="1076"/>
          <ac:spMkLst>
            <pc:docMk/>
            <pc:sldMk cId="874728317" sldId="256"/>
            <ac:spMk id="6" creationId="{8D0365F2-95BD-07A1-5E66-30FA5199AFDB}"/>
          </ac:spMkLst>
        </pc:spChg>
        <pc:spChg chg="add mod">
          <ac:chgData name="MENDEZ MESEN MARISA MICHELLE" userId="9ae858f8-864e-42d9-9610-929530f6e657" providerId="ADAL" clId="{DDE03F52-E146-45E4-97FF-DDE4FF84EED6}" dt="2025-09-21T20:14:34.400" v="156" actId="1076"/>
          <ac:spMkLst>
            <pc:docMk/>
            <pc:sldMk cId="874728317" sldId="256"/>
            <ac:spMk id="7" creationId="{B4BAB376-ADCB-A33A-E527-12B52C776ED0}"/>
          </ac:spMkLst>
        </pc:spChg>
        <pc:spChg chg="mod">
          <ac:chgData name="MENDEZ MESEN MARISA MICHELLE" userId="9ae858f8-864e-42d9-9610-929530f6e657" providerId="ADAL" clId="{DDE03F52-E146-45E4-97FF-DDE4FF84EED6}" dt="2025-09-21T20:14:40.988" v="157" actId="1076"/>
          <ac:spMkLst>
            <pc:docMk/>
            <pc:sldMk cId="874728317" sldId="256"/>
            <ac:spMk id="8" creationId="{C09557C5-3215-0D76-B804-E9435D24D7BC}"/>
          </ac:spMkLst>
        </pc:spChg>
        <pc:spChg chg="add mod">
          <ac:chgData name="MENDEZ MESEN MARISA MICHELLE" userId="9ae858f8-864e-42d9-9610-929530f6e657" providerId="ADAL" clId="{DDE03F52-E146-45E4-97FF-DDE4FF84EED6}" dt="2025-09-21T20:14:34.400" v="156" actId="1076"/>
          <ac:spMkLst>
            <pc:docMk/>
            <pc:sldMk cId="874728317" sldId="256"/>
            <ac:spMk id="9" creationId="{8067AF96-A5AE-694D-2C1F-370EBE816F00}"/>
          </ac:spMkLst>
        </pc:spChg>
        <pc:spChg chg="add mod">
          <ac:chgData name="MENDEZ MESEN MARISA MICHELLE" userId="9ae858f8-864e-42d9-9610-929530f6e657" providerId="ADAL" clId="{DDE03F52-E146-45E4-97FF-DDE4FF84EED6}" dt="2025-09-21T20:14:34.400" v="156" actId="1076"/>
          <ac:spMkLst>
            <pc:docMk/>
            <pc:sldMk cId="874728317" sldId="256"/>
            <ac:spMk id="10" creationId="{14783E28-BADC-80D0-6AF5-5A4A1258B8CF}"/>
          </ac:spMkLst>
        </pc:spChg>
        <pc:spChg chg="add mod">
          <ac:chgData name="MENDEZ MESEN MARISA MICHELLE" userId="9ae858f8-864e-42d9-9610-929530f6e657" providerId="ADAL" clId="{DDE03F52-E146-45E4-97FF-DDE4FF84EED6}" dt="2025-09-21T20:14:23.751" v="155" actId="1076"/>
          <ac:spMkLst>
            <pc:docMk/>
            <pc:sldMk cId="874728317" sldId="256"/>
            <ac:spMk id="11" creationId="{439FB826-EA05-33D8-A7BF-A70E979D3E4A}"/>
          </ac:spMkLst>
        </pc:spChg>
        <pc:spChg chg="add mod">
          <ac:chgData name="MENDEZ MESEN MARISA MICHELLE" userId="9ae858f8-864e-42d9-9610-929530f6e657" providerId="ADAL" clId="{DDE03F52-E146-45E4-97FF-DDE4FF84EED6}" dt="2025-09-21T20:14:23.751" v="155" actId="1076"/>
          <ac:spMkLst>
            <pc:docMk/>
            <pc:sldMk cId="874728317" sldId="256"/>
            <ac:spMk id="12" creationId="{C3C69D9E-73F1-A398-5CFD-31C0EC7B20A1}"/>
          </ac:spMkLst>
        </pc:spChg>
        <pc:spChg chg="add mod">
          <ac:chgData name="MENDEZ MESEN MARISA MICHELLE" userId="9ae858f8-864e-42d9-9610-929530f6e657" providerId="ADAL" clId="{DDE03F52-E146-45E4-97FF-DDE4FF84EED6}" dt="2025-09-21T20:14:50.604" v="158" actId="1076"/>
          <ac:spMkLst>
            <pc:docMk/>
            <pc:sldMk cId="874728317" sldId="256"/>
            <ac:spMk id="13" creationId="{B29210F9-CA00-B1D9-6A05-3AE72E9D930C}"/>
          </ac:spMkLst>
        </pc:spChg>
        <pc:picChg chg="add mod">
          <ac:chgData name="MENDEZ MESEN MARISA MICHELLE" userId="9ae858f8-864e-42d9-9610-929530f6e657" providerId="ADAL" clId="{DDE03F52-E146-45E4-97FF-DDE4FF84EED6}" dt="2025-09-21T20:14:54.886" v="159" actId="1076"/>
          <ac:picMkLst>
            <pc:docMk/>
            <pc:sldMk cId="874728317" sldId="256"/>
            <ac:picMk id="3" creationId="{C36CF01A-F6EF-D2A1-DB8E-BDA0BCBDA9C8}"/>
          </ac:picMkLst>
        </pc:picChg>
        <pc:picChg chg="add mod">
          <ac:chgData name="MENDEZ MESEN MARISA MICHELLE" userId="9ae858f8-864e-42d9-9610-929530f6e657" providerId="ADAL" clId="{DDE03F52-E146-45E4-97FF-DDE4FF84EED6}" dt="2025-09-21T20:14:56.638" v="160" actId="1076"/>
          <ac:picMkLst>
            <pc:docMk/>
            <pc:sldMk cId="874728317" sldId="256"/>
            <ac:picMk id="5" creationId="{5B291B17-0023-38CF-B037-EE6C300AA473}"/>
          </ac:picMkLst>
        </pc:picChg>
        <pc:picChg chg="add mod">
          <ac:chgData name="MENDEZ MESEN MARISA MICHELLE" userId="9ae858f8-864e-42d9-9610-929530f6e657" providerId="ADAL" clId="{DDE03F52-E146-45E4-97FF-DDE4FF84EED6}" dt="2025-09-21T21:22:13.934" v="169" actId="1076"/>
          <ac:picMkLst>
            <pc:docMk/>
            <pc:sldMk cId="874728317" sldId="256"/>
            <ac:picMk id="15" creationId="{3694E755-4392-C518-4903-B65051C6637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5330" y="2491282"/>
            <a:ext cx="8333740" cy="5299698"/>
          </a:xfrm>
        </p:spPr>
        <p:txBody>
          <a:bodyPr anchor="b"/>
          <a:lstStyle>
            <a:lvl1pPr algn="ctr">
              <a:defRPr sz="643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5550" y="7995357"/>
            <a:ext cx="7353300" cy="3675255"/>
          </a:xfrm>
        </p:spPr>
        <p:txBody>
          <a:bodyPr/>
          <a:lstStyle>
            <a:lvl1pPr marL="0" indent="0" algn="ctr">
              <a:buNone/>
              <a:defRPr sz="2573"/>
            </a:lvl1pPr>
            <a:lvl2pPr marL="490210" indent="0" algn="ctr">
              <a:buNone/>
              <a:defRPr sz="2144"/>
            </a:lvl2pPr>
            <a:lvl3pPr marL="980420" indent="0" algn="ctr">
              <a:buNone/>
              <a:defRPr sz="1930"/>
            </a:lvl3pPr>
            <a:lvl4pPr marL="1470630" indent="0" algn="ctr">
              <a:buNone/>
              <a:defRPr sz="1716"/>
            </a:lvl4pPr>
            <a:lvl5pPr marL="1960839" indent="0" algn="ctr">
              <a:buNone/>
              <a:defRPr sz="1716"/>
            </a:lvl5pPr>
            <a:lvl6pPr marL="2451049" indent="0" algn="ctr">
              <a:buNone/>
              <a:defRPr sz="1716"/>
            </a:lvl6pPr>
            <a:lvl7pPr marL="2941259" indent="0" algn="ctr">
              <a:buNone/>
              <a:defRPr sz="1716"/>
            </a:lvl7pPr>
            <a:lvl8pPr marL="3431469" indent="0" algn="ctr">
              <a:buNone/>
              <a:defRPr sz="1716"/>
            </a:lvl8pPr>
            <a:lvl9pPr marL="3921679" indent="0" algn="ctr">
              <a:buNone/>
              <a:defRPr sz="1716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83D1-6740-43BD-B577-1188111D463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6C12-6417-4E3A-99A9-DEB6A5B5FB9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072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83D1-6740-43BD-B577-1188111D463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6C12-6417-4E3A-99A9-DEB6A5B5FB9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950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6274" y="810459"/>
            <a:ext cx="2114074" cy="1290039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4053" y="810459"/>
            <a:ext cx="6219666" cy="1290039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83D1-6740-43BD-B577-1188111D463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6C12-6417-4E3A-99A9-DEB6A5B5FB9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93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83D1-6740-43BD-B577-1188111D463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6C12-6417-4E3A-99A9-DEB6A5B5FB9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576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947" y="3795068"/>
            <a:ext cx="8456295" cy="6332152"/>
          </a:xfrm>
        </p:spPr>
        <p:txBody>
          <a:bodyPr anchor="b"/>
          <a:lstStyle>
            <a:lvl1pPr>
              <a:defRPr sz="643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947" y="10187124"/>
            <a:ext cx="8456295" cy="3329929"/>
          </a:xfrm>
        </p:spPr>
        <p:txBody>
          <a:bodyPr/>
          <a:lstStyle>
            <a:lvl1pPr marL="0" indent="0">
              <a:buNone/>
              <a:defRPr sz="2573">
                <a:solidFill>
                  <a:schemeClr val="tx1">
                    <a:tint val="82000"/>
                  </a:schemeClr>
                </a:solidFill>
              </a:defRPr>
            </a:lvl1pPr>
            <a:lvl2pPr marL="490210" indent="0">
              <a:buNone/>
              <a:defRPr sz="2144">
                <a:solidFill>
                  <a:schemeClr val="tx1">
                    <a:tint val="82000"/>
                  </a:schemeClr>
                </a:solidFill>
              </a:defRPr>
            </a:lvl2pPr>
            <a:lvl3pPr marL="980420" indent="0">
              <a:buNone/>
              <a:defRPr sz="1930">
                <a:solidFill>
                  <a:schemeClr val="tx1">
                    <a:tint val="82000"/>
                  </a:schemeClr>
                </a:solidFill>
              </a:defRPr>
            </a:lvl3pPr>
            <a:lvl4pPr marL="1470630" indent="0">
              <a:buNone/>
              <a:defRPr sz="1716">
                <a:solidFill>
                  <a:schemeClr val="tx1">
                    <a:tint val="82000"/>
                  </a:schemeClr>
                </a:solidFill>
              </a:defRPr>
            </a:lvl4pPr>
            <a:lvl5pPr marL="1960839" indent="0">
              <a:buNone/>
              <a:defRPr sz="1716">
                <a:solidFill>
                  <a:schemeClr val="tx1">
                    <a:tint val="82000"/>
                  </a:schemeClr>
                </a:solidFill>
              </a:defRPr>
            </a:lvl5pPr>
            <a:lvl6pPr marL="2451049" indent="0">
              <a:buNone/>
              <a:defRPr sz="1716">
                <a:solidFill>
                  <a:schemeClr val="tx1">
                    <a:tint val="82000"/>
                  </a:schemeClr>
                </a:solidFill>
              </a:defRPr>
            </a:lvl6pPr>
            <a:lvl7pPr marL="2941259" indent="0">
              <a:buNone/>
              <a:defRPr sz="1716">
                <a:solidFill>
                  <a:schemeClr val="tx1">
                    <a:tint val="82000"/>
                  </a:schemeClr>
                </a:solidFill>
              </a:defRPr>
            </a:lvl7pPr>
            <a:lvl8pPr marL="3431469" indent="0">
              <a:buNone/>
              <a:defRPr sz="1716">
                <a:solidFill>
                  <a:schemeClr val="tx1">
                    <a:tint val="82000"/>
                  </a:schemeClr>
                </a:solidFill>
              </a:defRPr>
            </a:lvl8pPr>
            <a:lvl9pPr marL="3921679" indent="0">
              <a:buNone/>
              <a:defRPr sz="171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83D1-6740-43BD-B577-1188111D463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6C12-6417-4E3A-99A9-DEB6A5B5FB9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660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4053" y="4052296"/>
            <a:ext cx="4166870" cy="965856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3478" y="4052296"/>
            <a:ext cx="4166870" cy="965856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83D1-6740-43BD-B577-1188111D463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6C12-6417-4E3A-99A9-DEB6A5B5FB9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51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330" y="810463"/>
            <a:ext cx="8456295" cy="294232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331" y="3731637"/>
            <a:ext cx="4147720" cy="1828818"/>
          </a:xfrm>
        </p:spPr>
        <p:txBody>
          <a:bodyPr anchor="b"/>
          <a:lstStyle>
            <a:lvl1pPr marL="0" indent="0">
              <a:buNone/>
              <a:defRPr sz="2573" b="1"/>
            </a:lvl1pPr>
            <a:lvl2pPr marL="490210" indent="0">
              <a:buNone/>
              <a:defRPr sz="2144" b="1"/>
            </a:lvl2pPr>
            <a:lvl3pPr marL="980420" indent="0">
              <a:buNone/>
              <a:defRPr sz="1930" b="1"/>
            </a:lvl3pPr>
            <a:lvl4pPr marL="1470630" indent="0">
              <a:buNone/>
              <a:defRPr sz="1716" b="1"/>
            </a:lvl4pPr>
            <a:lvl5pPr marL="1960839" indent="0">
              <a:buNone/>
              <a:defRPr sz="1716" b="1"/>
            </a:lvl5pPr>
            <a:lvl6pPr marL="2451049" indent="0">
              <a:buNone/>
              <a:defRPr sz="1716" b="1"/>
            </a:lvl6pPr>
            <a:lvl7pPr marL="2941259" indent="0">
              <a:buNone/>
              <a:defRPr sz="1716" b="1"/>
            </a:lvl7pPr>
            <a:lvl8pPr marL="3431469" indent="0">
              <a:buNone/>
              <a:defRPr sz="1716" b="1"/>
            </a:lvl8pPr>
            <a:lvl9pPr marL="3921679" indent="0">
              <a:buNone/>
              <a:defRPr sz="171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331" y="5560455"/>
            <a:ext cx="4147720" cy="817859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3478" y="3731637"/>
            <a:ext cx="4168147" cy="1828818"/>
          </a:xfrm>
        </p:spPr>
        <p:txBody>
          <a:bodyPr anchor="b"/>
          <a:lstStyle>
            <a:lvl1pPr marL="0" indent="0">
              <a:buNone/>
              <a:defRPr sz="2573" b="1"/>
            </a:lvl1pPr>
            <a:lvl2pPr marL="490210" indent="0">
              <a:buNone/>
              <a:defRPr sz="2144" b="1"/>
            </a:lvl2pPr>
            <a:lvl3pPr marL="980420" indent="0">
              <a:buNone/>
              <a:defRPr sz="1930" b="1"/>
            </a:lvl3pPr>
            <a:lvl4pPr marL="1470630" indent="0">
              <a:buNone/>
              <a:defRPr sz="1716" b="1"/>
            </a:lvl4pPr>
            <a:lvl5pPr marL="1960839" indent="0">
              <a:buNone/>
              <a:defRPr sz="1716" b="1"/>
            </a:lvl5pPr>
            <a:lvl6pPr marL="2451049" indent="0">
              <a:buNone/>
              <a:defRPr sz="1716" b="1"/>
            </a:lvl6pPr>
            <a:lvl7pPr marL="2941259" indent="0">
              <a:buNone/>
              <a:defRPr sz="1716" b="1"/>
            </a:lvl7pPr>
            <a:lvl8pPr marL="3431469" indent="0">
              <a:buNone/>
              <a:defRPr sz="1716" b="1"/>
            </a:lvl8pPr>
            <a:lvl9pPr marL="3921679" indent="0">
              <a:buNone/>
              <a:defRPr sz="171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63478" y="5560455"/>
            <a:ext cx="4168147" cy="817859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83D1-6740-43BD-B577-1188111D463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6C12-6417-4E3A-99A9-DEB6A5B5FB9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073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83D1-6740-43BD-B577-1188111D463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6C12-6417-4E3A-99A9-DEB6A5B5FB9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291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83D1-6740-43BD-B577-1188111D463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6C12-6417-4E3A-99A9-DEB6A5B5FB9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608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330" y="1014836"/>
            <a:ext cx="3162174" cy="3551926"/>
          </a:xfrm>
        </p:spPr>
        <p:txBody>
          <a:bodyPr anchor="b"/>
          <a:lstStyle>
            <a:lvl1pPr>
              <a:defRPr sz="343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147" y="2191767"/>
            <a:ext cx="4963478" cy="10817868"/>
          </a:xfrm>
        </p:spPr>
        <p:txBody>
          <a:bodyPr/>
          <a:lstStyle>
            <a:lvl1pPr>
              <a:defRPr sz="3431"/>
            </a:lvl1pPr>
            <a:lvl2pPr>
              <a:defRPr sz="3002"/>
            </a:lvl2pPr>
            <a:lvl3pPr>
              <a:defRPr sz="2573"/>
            </a:lvl3pPr>
            <a:lvl4pPr>
              <a:defRPr sz="2144"/>
            </a:lvl4pPr>
            <a:lvl5pPr>
              <a:defRPr sz="2144"/>
            </a:lvl5pPr>
            <a:lvl6pPr>
              <a:defRPr sz="2144"/>
            </a:lvl6pPr>
            <a:lvl7pPr>
              <a:defRPr sz="2144"/>
            </a:lvl7pPr>
            <a:lvl8pPr>
              <a:defRPr sz="2144"/>
            </a:lvl8pPr>
            <a:lvl9pPr>
              <a:defRPr sz="214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5330" y="4566762"/>
            <a:ext cx="3162174" cy="8460490"/>
          </a:xfrm>
        </p:spPr>
        <p:txBody>
          <a:bodyPr/>
          <a:lstStyle>
            <a:lvl1pPr marL="0" indent="0">
              <a:buNone/>
              <a:defRPr sz="1716"/>
            </a:lvl1pPr>
            <a:lvl2pPr marL="490210" indent="0">
              <a:buNone/>
              <a:defRPr sz="1501"/>
            </a:lvl2pPr>
            <a:lvl3pPr marL="980420" indent="0">
              <a:buNone/>
              <a:defRPr sz="1287"/>
            </a:lvl3pPr>
            <a:lvl4pPr marL="1470630" indent="0">
              <a:buNone/>
              <a:defRPr sz="1072"/>
            </a:lvl4pPr>
            <a:lvl5pPr marL="1960839" indent="0">
              <a:buNone/>
              <a:defRPr sz="1072"/>
            </a:lvl5pPr>
            <a:lvl6pPr marL="2451049" indent="0">
              <a:buNone/>
              <a:defRPr sz="1072"/>
            </a:lvl6pPr>
            <a:lvl7pPr marL="2941259" indent="0">
              <a:buNone/>
              <a:defRPr sz="1072"/>
            </a:lvl7pPr>
            <a:lvl8pPr marL="3431469" indent="0">
              <a:buNone/>
              <a:defRPr sz="1072"/>
            </a:lvl8pPr>
            <a:lvl9pPr marL="3921679" indent="0">
              <a:buNone/>
              <a:defRPr sz="107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83D1-6740-43BD-B577-1188111D463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6C12-6417-4E3A-99A9-DEB6A5B5FB9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396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330" y="1014836"/>
            <a:ext cx="3162174" cy="3551926"/>
          </a:xfrm>
        </p:spPr>
        <p:txBody>
          <a:bodyPr anchor="b"/>
          <a:lstStyle>
            <a:lvl1pPr>
              <a:defRPr sz="343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68147" y="2191767"/>
            <a:ext cx="4963478" cy="10817868"/>
          </a:xfrm>
        </p:spPr>
        <p:txBody>
          <a:bodyPr anchor="t"/>
          <a:lstStyle>
            <a:lvl1pPr marL="0" indent="0">
              <a:buNone/>
              <a:defRPr sz="3431"/>
            </a:lvl1pPr>
            <a:lvl2pPr marL="490210" indent="0">
              <a:buNone/>
              <a:defRPr sz="3002"/>
            </a:lvl2pPr>
            <a:lvl3pPr marL="980420" indent="0">
              <a:buNone/>
              <a:defRPr sz="2573"/>
            </a:lvl3pPr>
            <a:lvl4pPr marL="1470630" indent="0">
              <a:buNone/>
              <a:defRPr sz="2144"/>
            </a:lvl4pPr>
            <a:lvl5pPr marL="1960839" indent="0">
              <a:buNone/>
              <a:defRPr sz="2144"/>
            </a:lvl5pPr>
            <a:lvl6pPr marL="2451049" indent="0">
              <a:buNone/>
              <a:defRPr sz="2144"/>
            </a:lvl6pPr>
            <a:lvl7pPr marL="2941259" indent="0">
              <a:buNone/>
              <a:defRPr sz="2144"/>
            </a:lvl7pPr>
            <a:lvl8pPr marL="3431469" indent="0">
              <a:buNone/>
              <a:defRPr sz="2144"/>
            </a:lvl8pPr>
            <a:lvl9pPr marL="3921679" indent="0">
              <a:buNone/>
              <a:defRPr sz="2144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5330" y="4566762"/>
            <a:ext cx="3162174" cy="8460490"/>
          </a:xfrm>
        </p:spPr>
        <p:txBody>
          <a:bodyPr/>
          <a:lstStyle>
            <a:lvl1pPr marL="0" indent="0">
              <a:buNone/>
              <a:defRPr sz="1716"/>
            </a:lvl1pPr>
            <a:lvl2pPr marL="490210" indent="0">
              <a:buNone/>
              <a:defRPr sz="1501"/>
            </a:lvl2pPr>
            <a:lvl3pPr marL="980420" indent="0">
              <a:buNone/>
              <a:defRPr sz="1287"/>
            </a:lvl3pPr>
            <a:lvl4pPr marL="1470630" indent="0">
              <a:buNone/>
              <a:defRPr sz="1072"/>
            </a:lvl4pPr>
            <a:lvl5pPr marL="1960839" indent="0">
              <a:buNone/>
              <a:defRPr sz="1072"/>
            </a:lvl5pPr>
            <a:lvl6pPr marL="2451049" indent="0">
              <a:buNone/>
              <a:defRPr sz="1072"/>
            </a:lvl6pPr>
            <a:lvl7pPr marL="2941259" indent="0">
              <a:buNone/>
              <a:defRPr sz="1072"/>
            </a:lvl7pPr>
            <a:lvl8pPr marL="3431469" indent="0">
              <a:buNone/>
              <a:defRPr sz="1072"/>
            </a:lvl8pPr>
            <a:lvl9pPr marL="3921679" indent="0">
              <a:buNone/>
              <a:defRPr sz="107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83D1-6740-43BD-B577-1188111D463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6C12-6417-4E3A-99A9-DEB6A5B5FB9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243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4053" y="810463"/>
            <a:ext cx="8456295" cy="2942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4053" y="4052296"/>
            <a:ext cx="8456295" cy="9658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4053" y="14109041"/>
            <a:ext cx="2205990" cy="8104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AA83D1-6740-43BD-B577-1188111D463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47708" y="14109041"/>
            <a:ext cx="3308985" cy="8104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8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4358" y="14109041"/>
            <a:ext cx="2205990" cy="8104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9B6C12-6417-4E3A-99A9-DEB6A5B5FB9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495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80420" rtl="0" eaLnBrk="1" latinLnBrk="0" hangingPunct="1">
        <a:lnSpc>
          <a:spcPct val="90000"/>
        </a:lnSpc>
        <a:spcBef>
          <a:spcPct val="0"/>
        </a:spcBef>
        <a:buNone/>
        <a:defRPr sz="47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5105" indent="-245105" algn="l" defTabSz="980420" rtl="0" eaLnBrk="1" latinLnBrk="0" hangingPunct="1">
        <a:lnSpc>
          <a:spcPct val="90000"/>
        </a:lnSpc>
        <a:spcBef>
          <a:spcPts val="1072"/>
        </a:spcBef>
        <a:buFont typeface="Arial" panose="020B0604020202020204" pitchFamily="34" charset="0"/>
        <a:buChar char="•"/>
        <a:defRPr sz="3002" kern="1200">
          <a:solidFill>
            <a:schemeClr val="tx1"/>
          </a:solidFill>
          <a:latin typeface="+mn-lt"/>
          <a:ea typeface="+mn-ea"/>
          <a:cs typeface="+mn-cs"/>
        </a:defRPr>
      </a:lvl1pPr>
      <a:lvl2pPr marL="735315" indent="-245105" algn="l" defTabSz="980420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2573" kern="1200">
          <a:solidFill>
            <a:schemeClr val="tx1"/>
          </a:solidFill>
          <a:latin typeface="+mn-lt"/>
          <a:ea typeface="+mn-ea"/>
          <a:cs typeface="+mn-cs"/>
        </a:defRPr>
      </a:lvl2pPr>
      <a:lvl3pPr marL="1225525" indent="-245105" algn="l" defTabSz="980420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2144" kern="1200">
          <a:solidFill>
            <a:schemeClr val="tx1"/>
          </a:solidFill>
          <a:latin typeface="+mn-lt"/>
          <a:ea typeface="+mn-ea"/>
          <a:cs typeface="+mn-cs"/>
        </a:defRPr>
      </a:lvl3pPr>
      <a:lvl4pPr marL="1715734" indent="-245105" algn="l" defTabSz="980420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0" kern="1200">
          <a:solidFill>
            <a:schemeClr val="tx1"/>
          </a:solidFill>
          <a:latin typeface="+mn-lt"/>
          <a:ea typeface="+mn-ea"/>
          <a:cs typeface="+mn-cs"/>
        </a:defRPr>
      </a:lvl4pPr>
      <a:lvl5pPr marL="2205944" indent="-245105" algn="l" defTabSz="980420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0" kern="1200">
          <a:solidFill>
            <a:schemeClr val="tx1"/>
          </a:solidFill>
          <a:latin typeface="+mn-lt"/>
          <a:ea typeface="+mn-ea"/>
          <a:cs typeface="+mn-cs"/>
        </a:defRPr>
      </a:lvl5pPr>
      <a:lvl6pPr marL="2696154" indent="-245105" algn="l" defTabSz="980420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0" kern="1200">
          <a:solidFill>
            <a:schemeClr val="tx1"/>
          </a:solidFill>
          <a:latin typeface="+mn-lt"/>
          <a:ea typeface="+mn-ea"/>
          <a:cs typeface="+mn-cs"/>
        </a:defRPr>
      </a:lvl6pPr>
      <a:lvl7pPr marL="3186364" indent="-245105" algn="l" defTabSz="980420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0" kern="1200">
          <a:solidFill>
            <a:schemeClr val="tx1"/>
          </a:solidFill>
          <a:latin typeface="+mn-lt"/>
          <a:ea typeface="+mn-ea"/>
          <a:cs typeface="+mn-cs"/>
        </a:defRPr>
      </a:lvl7pPr>
      <a:lvl8pPr marL="3676574" indent="-245105" algn="l" defTabSz="980420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0" kern="1200">
          <a:solidFill>
            <a:schemeClr val="tx1"/>
          </a:solidFill>
          <a:latin typeface="+mn-lt"/>
          <a:ea typeface="+mn-ea"/>
          <a:cs typeface="+mn-cs"/>
        </a:defRPr>
      </a:lvl8pPr>
      <a:lvl9pPr marL="4166784" indent="-245105" algn="l" defTabSz="980420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0420" rtl="0" eaLnBrk="1" latinLnBrk="0" hangingPunct="1">
        <a:defRPr sz="1930" kern="1200">
          <a:solidFill>
            <a:schemeClr val="tx1"/>
          </a:solidFill>
          <a:latin typeface="+mn-lt"/>
          <a:ea typeface="+mn-ea"/>
          <a:cs typeface="+mn-cs"/>
        </a:defRPr>
      </a:lvl1pPr>
      <a:lvl2pPr marL="490210" algn="l" defTabSz="980420" rtl="0" eaLnBrk="1" latinLnBrk="0" hangingPunct="1">
        <a:defRPr sz="1930" kern="1200">
          <a:solidFill>
            <a:schemeClr val="tx1"/>
          </a:solidFill>
          <a:latin typeface="+mn-lt"/>
          <a:ea typeface="+mn-ea"/>
          <a:cs typeface="+mn-cs"/>
        </a:defRPr>
      </a:lvl2pPr>
      <a:lvl3pPr marL="980420" algn="l" defTabSz="980420" rtl="0" eaLnBrk="1" latinLnBrk="0" hangingPunct="1">
        <a:defRPr sz="1930" kern="1200">
          <a:solidFill>
            <a:schemeClr val="tx1"/>
          </a:solidFill>
          <a:latin typeface="+mn-lt"/>
          <a:ea typeface="+mn-ea"/>
          <a:cs typeface="+mn-cs"/>
        </a:defRPr>
      </a:lvl3pPr>
      <a:lvl4pPr marL="1470630" algn="l" defTabSz="980420" rtl="0" eaLnBrk="1" latinLnBrk="0" hangingPunct="1">
        <a:defRPr sz="1930" kern="1200">
          <a:solidFill>
            <a:schemeClr val="tx1"/>
          </a:solidFill>
          <a:latin typeface="+mn-lt"/>
          <a:ea typeface="+mn-ea"/>
          <a:cs typeface="+mn-cs"/>
        </a:defRPr>
      </a:lvl4pPr>
      <a:lvl5pPr marL="1960839" algn="l" defTabSz="980420" rtl="0" eaLnBrk="1" latinLnBrk="0" hangingPunct="1">
        <a:defRPr sz="1930" kern="1200">
          <a:solidFill>
            <a:schemeClr val="tx1"/>
          </a:solidFill>
          <a:latin typeface="+mn-lt"/>
          <a:ea typeface="+mn-ea"/>
          <a:cs typeface="+mn-cs"/>
        </a:defRPr>
      </a:lvl5pPr>
      <a:lvl6pPr marL="2451049" algn="l" defTabSz="980420" rtl="0" eaLnBrk="1" latinLnBrk="0" hangingPunct="1">
        <a:defRPr sz="1930" kern="1200">
          <a:solidFill>
            <a:schemeClr val="tx1"/>
          </a:solidFill>
          <a:latin typeface="+mn-lt"/>
          <a:ea typeface="+mn-ea"/>
          <a:cs typeface="+mn-cs"/>
        </a:defRPr>
      </a:lvl6pPr>
      <a:lvl7pPr marL="2941259" algn="l" defTabSz="980420" rtl="0" eaLnBrk="1" latinLnBrk="0" hangingPunct="1">
        <a:defRPr sz="1930" kern="1200">
          <a:solidFill>
            <a:schemeClr val="tx1"/>
          </a:solidFill>
          <a:latin typeface="+mn-lt"/>
          <a:ea typeface="+mn-ea"/>
          <a:cs typeface="+mn-cs"/>
        </a:defRPr>
      </a:lvl7pPr>
      <a:lvl8pPr marL="3431469" algn="l" defTabSz="980420" rtl="0" eaLnBrk="1" latinLnBrk="0" hangingPunct="1">
        <a:defRPr sz="1930" kern="1200">
          <a:solidFill>
            <a:schemeClr val="tx1"/>
          </a:solidFill>
          <a:latin typeface="+mn-lt"/>
          <a:ea typeface="+mn-ea"/>
          <a:cs typeface="+mn-cs"/>
        </a:defRPr>
      </a:lvl8pPr>
      <a:lvl9pPr marL="3921679" algn="l" defTabSz="980420" rtl="0" eaLnBrk="1" latinLnBrk="0" hangingPunct="1">
        <a:defRPr sz="19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C09557C5-3215-0D76-B804-E9435D24D7BC}"/>
              </a:ext>
            </a:extLst>
          </p:cNvPr>
          <p:cNvSpPr txBox="1"/>
          <p:nvPr/>
        </p:nvSpPr>
        <p:spPr>
          <a:xfrm>
            <a:off x="711195" y="2661849"/>
            <a:ext cx="43978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585858"/>
                </a:solidFill>
                <a:latin typeface="Sofia Sans SemiBold" pitchFamily="2" charset="0"/>
              </a:rPr>
              <a:t>El personal </a:t>
            </a:r>
            <a:r>
              <a:rPr lang="en-GB" sz="2800" dirty="0">
                <a:solidFill>
                  <a:srgbClr val="585858"/>
                </a:solidFill>
                <a:latin typeface="Sofia Sans SemiBold" pitchFamily="2" charset="0"/>
              </a:rPr>
              <a:t>de la </a:t>
            </a:r>
            <a:r>
              <a:rPr lang="en-GB" sz="2800" dirty="0" err="1">
                <a:solidFill>
                  <a:srgbClr val="585858"/>
                </a:solidFill>
                <a:latin typeface="Sofia Sans SemiBold" pitchFamily="2" charset="0"/>
              </a:rPr>
              <a:t>Oficina</a:t>
            </a:r>
            <a:r>
              <a:rPr lang="en-GB" sz="2800" dirty="0">
                <a:solidFill>
                  <a:srgbClr val="585858"/>
                </a:solidFill>
                <a:latin typeface="Sofia Sans SemiBold" pitchFamily="2" charset="0"/>
              </a:rPr>
              <a:t> de </a:t>
            </a:r>
            <a:r>
              <a:rPr lang="en-GB" sz="2800" dirty="0" err="1">
                <a:solidFill>
                  <a:srgbClr val="585858"/>
                </a:solidFill>
                <a:latin typeface="Sofia Sans SemiBold" pitchFamily="2" charset="0"/>
              </a:rPr>
              <a:t>Comunicaci</a:t>
            </a:r>
            <a:r>
              <a:rPr lang="es-CR" sz="2800" dirty="0" err="1">
                <a:solidFill>
                  <a:srgbClr val="585858"/>
                </a:solidFill>
                <a:latin typeface="Sofia Sans SemiBold" pitchFamily="2" charset="0"/>
              </a:rPr>
              <a:t>ón</a:t>
            </a:r>
            <a:r>
              <a:rPr lang="es-CR" sz="2800" dirty="0">
                <a:solidFill>
                  <a:srgbClr val="585858"/>
                </a:solidFill>
                <a:latin typeface="Sofia Sans SemiBold" pitchFamily="2" charset="0"/>
              </a:rPr>
              <a:t> y Mercado</a:t>
            </a:r>
            <a:endParaRPr lang="en-GB" sz="2800" dirty="0">
              <a:solidFill>
                <a:srgbClr val="585858"/>
              </a:solidFill>
              <a:latin typeface="Sofia Sans SemiBold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D0365F2-95BD-07A1-5E66-30FA5199AFDB}"/>
              </a:ext>
            </a:extLst>
          </p:cNvPr>
          <p:cNvSpPr txBox="1"/>
          <p:nvPr/>
        </p:nvSpPr>
        <p:spPr>
          <a:xfrm>
            <a:off x="711195" y="4294851"/>
            <a:ext cx="4972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>
                <a:solidFill>
                  <a:srgbClr val="585858"/>
                </a:solidFill>
                <a:latin typeface="Sofia Sans" pitchFamily="2" charset="0"/>
              </a:rPr>
              <a:t>Lamenta</a:t>
            </a:r>
            <a:r>
              <a:rPr lang="en-GB" sz="2800" dirty="0">
                <a:solidFill>
                  <a:srgbClr val="585858"/>
                </a:solidFill>
                <a:latin typeface="Sofia Sans" pitchFamily="2" charset="0"/>
              </a:rPr>
              <a:t> </a:t>
            </a:r>
            <a:r>
              <a:rPr lang="en-GB" sz="2800" dirty="0" err="1">
                <a:solidFill>
                  <a:srgbClr val="585858"/>
                </a:solidFill>
                <a:latin typeface="Sofia Sans" pitchFamily="2" charset="0"/>
              </a:rPr>
              <a:t>el</a:t>
            </a:r>
            <a:r>
              <a:rPr lang="en-GB" sz="2800" dirty="0">
                <a:solidFill>
                  <a:srgbClr val="585858"/>
                </a:solidFill>
                <a:latin typeface="Sofia Sans" pitchFamily="2" charset="0"/>
              </a:rPr>
              <a:t> </a:t>
            </a:r>
            <a:r>
              <a:rPr lang="en-GB" sz="2800" dirty="0" err="1">
                <a:solidFill>
                  <a:srgbClr val="585858"/>
                </a:solidFill>
                <a:latin typeface="Sofia Sans" pitchFamily="2" charset="0"/>
              </a:rPr>
              <a:t>fallecimiento</a:t>
            </a:r>
            <a:r>
              <a:rPr lang="en-GB" sz="2800" dirty="0">
                <a:solidFill>
                  <a:srgbClr val="585858"/>
                </a:solidFill>
                <a:latin typeface="Sofia Sans" pitchFamily="2" charset="0"/>
              </a:rPr>
              <a:t> de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4BAB376-ADCB-A33A-E527-12B52C776ED0}"/>
              </a:ext>
            </a:extLst>
          </p:cNvPr>
          <p:cNvSpPr txBox="1"/>
          <p:nvPr/>
        </p:nvSpPr>
        <p:spPr>
          <a:xfrm>
            <a:off x="711196" y="5669989"/>
            <a:ext cx="49720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>
                <a:solidFill>
                  <a:srgbClr val="585858"/>
                </a:solidFill>
                <a:latin typeface="Sofia Sans SemiBold" pitchFamily="2" charset="0"/>
              </a:rPr>
              <a:t>Orlando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067AF96-A5AE-694D-2C1F-370EBE816F00}"/>
              </a:ext>
            </a:extLst>
          </p:cNvPr>
          <p:cNvSpPr txBox="1"/>
          <p:nvPr/>
        </p:nvSpPr>
        <p:spPr>
          <a:xfrm>
            <a:off x="711196" y="6648176"/>
            <a:ext cx="58166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rgbClr val="585858"/>
                </a:solidFill>
                <a:latin typeface="Sofia Sans" pitchFamily="2" charset="0"/>
              </a:rPr>
              <a:t>Ramírez Bonilla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4783E28-BADC-80D0-6AF5-5A4A1258B8CF}"/>
              </a:ext>
            </a:extLst>
          </p:cNvPr>
          <p:cNvSpPr txBox="1"/>
          <p:nvPr/>
        </p:nvSpPr>
        <p:spPr>
          <a:xfrm>
            <a:off x="711196" y="8248090"/>
            <a:ext cx="54991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585858"/>
                </a:solidFill>
                <a:latin typeface="Sofia Sans" pitchFamily="2" charset="0"/>
              </a:rPr>
              <a:t>Padre de Adrián Ramírez Valverde </a:t>
            </a:r>
          </a:p>
          <a:p>
            <a:r>
              <a:rPr lang="es-ES" sz="2800" dirty="0">
                <a:solidFill>
                  <a:srgbClr val="585858"/>
                </a:solidFill>
                <a:latin typeface="Sofia Sans" pitchFamily="2" charset="0"/>
              </a:rPr>
              <a:t>de la Unidad de Conserjería.</a:t>
            </a:r>
            <a:endParaRPr lang="en-GB" sz="2800" dirty="0">
              <a:solidFill>
                <a:srgbClr val="585858"/>
              </a:solidFill>
              <a:latin typeface="Sofia Sans" pitchFamily="2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39FB826-EA05-33D8-A7BF-A70E979D3E4A}"/>
              </a:ext>
            </a:extLst>
          </p:cNvPr>
          <p:cNvSpPr txBox="1"/>
          <p:nvPr/>
        </p:nvSpPr>
        <p:spPr>
          <a:xfrm>
            <a:off x="711195" y="11032302"/>
            <a:ext cx="8775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585858"/>
                </a:solidFill>
              </a:rPr>
              <a:t>Nos unimos al dolor que los embarga en este momento</a:t>
            </a:r>
            <a:endParaRPr lang="en-GB" sz="2400" dirty="0">
              <a:solidFill>
                <a:srgbClr val="585858"/>
              </a:solidFill>
              <a:latin typeface="Sofia Sans SemiBold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3C69D9E-73F1-A398-5CFD-31C0EC7B20A1}"/>
              </a:ext>
            </a:extLst>
          </p:cNvPr>
          <p:cNvSpPr txBox="1"/>
          <p:nvPr/>
        </p:nvSpPr>
        <p:spPr>
          <a:xfrm>
            <a:off x="711195" y="11621970"/>
            <a:ext cx="71247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585858"/>
                </a:solidFill>
                <a:latin typeface="Sofia Sans" pitchFamily="2" charset="0"/>
              </a:rPr>
              <a:t>Paz a sus restos y resignación a su familia</a:t>
            </a:r>
            <a:endParaRPr lang="en-GB" sz="2400" dirty="0">
              <a:solidFill>
                <a:srgbClr val="585858"/>
              </a:solidFill>
              <a:latin typeface="Sofia Sans" pitchFamily="2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29210F9-CA00-B1D9-6A05-3AE72E9D930C}"/>
              </a:ext>
            </a:extLst>
          </p:cNvPr>
          <p:cNvSpPr txBox="1"/>
          <p:nvPr/>
        </p:nvSpPr>
        <p:spPr>
          <a:xfrm>
            <a:off x="711195" y="13554903"/>
            <a:ext cx="4972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585858"/>
                </a:solidFill>
                <a:latin typeface="Sofia Sans" pitchFamily="2" charset="0"/>
              </a:rPr>
              <a:t>23 de </a:t>
            </a:r>
            <a:r>
              <a:rPr lang="en-GB" sz="2400" dirty="0" err="1">
                <a:solidFill>
                  <a:srgbClr val="585858"/>
                </a:solidFill>
                <a:latin typeface="Sofia Sans" pitchFamily="2" charset="0"/>
              </a:rPr>
              <a:t>agosto</a:t>
            </a:r>
            <a:r>
              <a:rPr lang="en-GB" sz="2400" dirty="0">
                <a:solidFill>
                  <a:srgbClr val="585858"/>
                </a:solidFill>
                <a:latin typeface="Sofia Sans" pitchFamily="2" charset="0"/>
              </a:rPr>
              <a:t>, 2024</a:t>
            </a:r>
          </a:p>
        </p:txBody>
      </p:sp>
      <p:pic>
        <p:nvPicPr>
          <p:cNvPr id="15" name="Imagen 14" descr="Patrón de fondo&#10;&#10;El contenido generado por IA puede ser incorrecto.">
            <a:extLst>
              <a:ext uri="{FF2B5EF4-FFF2-40B4-BE49-F238E27FC236}">
                <a16:creationId xmlns:a16="http://schemas.microsoft.com/office/drawing/2014/main" id="{3694E755-4392-C518-4903-B65051C663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900" y="9551806"/>
            <a:ext cx="6345883" cy="8467861"/>
          </a:xfrm>
          <a:prstGeom prst="rect">
            <a:avLst/>
          </a:prstGeom>
        </p:spPr>
      </p:pic>
      <p:pic>
        <p:nvPicPr>
          <p:cNvPr id="4" name="Imagen 3" descr="Imagen que contiene Código QR&#10;&#10;El contenido generado por IA puede ser incorrecto.">
            <a:extLst>
              <a:ext uri="{FF2B5EF4-FFF2-40B4-BE49-F238E27FC236}">
                <a16:creationId xmlns:a16="http://schemas.microsoft.com/office/drawing/2014/main" id="{AD06538F-849B-F946-8C1D-710AB1B16E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633" y="481896"/>
            <a:ext cx="4220029" cy="188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7283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52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Sofia Sans</vt:lpstr>
      <vt:lpstr>Sofia Sans SemiBold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MENDEZ MESEN MARISA MICHELLE</dc:creator>
  <cp:lastModifiedBy>MENDEZ MESEN MARISA MICHELLE</cp:lastModifiedBy>
  <cp:revision>2</cp:revision>
  <dcterms:created xsi:type="dcterms:W3CDTF">2025-09-21T19:48:16Z</dcterms:created>
  <dcterms:modified xsi:type="dcterms:W3CDTF">2026-02-11T15:33:57Z</dcterms:modified>
</cp:coreProperties>
</file>