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169987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648D"/>
    <a:srgbClr val="69C885"/>
    <a:srgbClr val="0140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654058-EACE-4614-A509-3BACC70E11C9}" v="5" dt="2025-09-21T21:03:57.2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0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NDEZ MESEN MARISA MICHELLE" userId="9ae858f8-864e-42d9-9610-929530f6e657" providerId="ADAL" clId="{DDE03F52-E146-45E4-97FF-DDE4FF84EED6}"/>
    <pc:docChg chg="custSel modSld">
      <pc:chgData name="MENDEZ MESEN MARISA MICHELLE" userId="9ae858f8-864e-42d9-9610-929530f6e657" providerId="ADAL" clId="{DDE03F52-E146-45E4-97FF-DDE4FF84EED6}" dt="2025-09-21T21:06:16.703" v="78" actId="1076"/>
      <pc:docMkLst>
        <pc:docMk/>
      </pc:docMkLst>
      <pc:sldChg chg="addSp delSp modSp mod">
        <pc:chgData name="MENDEZ MESEN MARISA MICHELLE" userId="9ae858f8-864e-42d9-9610-929530f6e657" providerId="ADAL" clId="{DDE03F52-E146-45E4-97FF-DDE4FF84EED6}" dt="2025-09-21T21:06:16.703" v="78" actId="1076"/>
        <pc:sldMkLst>
          <pc:docMk/>
          <pc:sldMk cId="2676088603" sldId="256"/>
        </pc:sldMkLst>
        <pc:spChg chg="mod">
          <ac:chgData name="MENDEZ MESEN MARISA MICHELLE" userId="9ae858f8-864e-42d9-9610-929530f6e657" providerId="ADAL" clId="{DDE03F52-E146-45E4-97FF-DDE4FF84EED6}" dt="2025-09-21T21:06:16.703" v="78" actId="1076"/>
          <ac:spMkLst>
            <pc:docMk/>
            <pc:sldMk cId="2676088603" sldId="256"/>
            <ac:spMk id="5" creationId="{C87E7666-E517-BFC6-F548-1A712E53A175}"/>
          </ac:spMkLst>
        </pc:spChg>
        <pc:spChg chg="mod">
          <ac:chgData name="MENDEZ MESEN MARISA MICHELLE" userId="9ae858f8-864e-42d9-9610-929530f6e657" providerId="ADAL" clId="{DDE03F52-E146-45E4-97FF-DDE4FF84EED6}" dt="2025-09-21T21:06:07.690" v="76" actId="1076"/>
          <ac:spMkLst>
            <pc:docMk/>
            <pc:sldMk cId="2676088603" sldId="256"/>
            <ac:spMk id="6" creationId="{88516A3C-6D90-AE90-6A86-3E206698BEA4}"/>
          </ac:spMkLst>
        </pc:spChg>
        <pc:spChg chg="mod">
          <ac:chgData name="MENDEZ MESEN MARISA MICHELLE" userId="9ae858f8-864e-42d9-9610-929530f6e657" providerId="ADAL" clId="{DDE03F52-E146-45E4-97FF-DDE4FF84EED6}" dt="2025-09-21T21:06:07.690" v="76" actId="1076"/>
          <ac:spMkLst>
            <pc:docMk/>
            <pc:sldMk cId="2676088603" sldId="256"/>
            <ac:spMk id="7" creationId="{0D717089-4E4C-0756-00B3-32BC52BE5A7D}"/>
          </ac:spMkLst>
        </pc:spChg>
        <pc:spChg chg="add del mod">
          <ac:chgData name="MENDEZ MESEN MARISA MICHELLE" userId="9ae858f8-864e-42d9-9610-929530f6e657" providerId="ADAL" clId="{DDE03F52-E146-45E4-97FF-DDE4FF84EED6}" dt="2025-09-21T21:05:55.633" v="75" actId="478"/>
          <ac:spMkLst>
            <pc:docMk/>
            <pc:sldMk cId="2676088603" sldId="256"/>
            <ac:spMk id="8" creationId="{F5717765-B9C7-CB7F-6D02-E219C0A07FBE}"/>
          </ac:spMkLst>
        </pc:spChg>
        <pc:picChg chg="add mod">
          <ac:chgData name="MENDEZ MESEN MARISA MICHELLE" userId="9ae858f8-864e-42d9-9610-929530f6e657" providerId="ADAL" clId="{DDE03F52-E146-45E4-97FF-DDE4FF84EED6}" dt="2025-09-21T20:23:02.963" v="16" actId="1076"/>
          <ac:picMkLst>
            <pc:docMk/>
            <pc:sldMk cId="2676088603" sldId="256"/>
            <ac:picMk id="3" creationId="{3BF10820-D4AA-D2DB-B345-788DAE52F4AC}"/>
          </ac:picMkLst>
        </pc:picChg>
        <pc:picChg chg="mod">
          <ac:chgData name="MENDEZ MESEN MARISA MICHELLE" userId="9ae858f8-864e-42d9-9610-929530f6e657" providerId="ADAL" clId="{DDE03F52-E146-45E4-97FF-DDE4FF84EED6}" dt="2025-09-21T21:04:55.265" v="67" actId="1076"/>
          <ac:picMkLst>
            <pc:docMk/>
            <pc:sldMk cId="2676088603" sldId="256"/>
            <ac:picMk id="4" creationId="{506D8BBD-0B65-A671-E35A-B0E6E059466A}"/>
          </ac:picMkLst>
        </pc:picChg>
        <pc:picChg chg="del mod">
          <ac:chgData name="MENDEZ MESEN MARISA MICHELLE" userId="9ae858f8-864e-42d9-9610-929530f6e657" providerId="ADAL" clId="{DDE03F52-E146-45E4-97FF-DDE4FF84EED6}" dt="2025-09-21T20:21:37.403" v="8" actId="478"/>
          <ac:picMkLst>
            <pc:docMk/>
            <pc:sldMk cId="2676088603" sldId="256"/>
            <ac:picMk id="9" creationId="{EC405BED-B1AB-0BB2-784F-94725AEEFA3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2485" y="1122363"/>
            <a:ext cx="8774906" cy="2387600"/>
          </a:xfrm>
        </p:spPr>
        <p:txBody>
          <a:bodyPr anchor="b"/>
          <a:lstStyle>
            <a:lvl1pPr algn="ctr">
              <a:defRPr sz="575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2485" y="3602038"/>
            <a:ext cx="8774906" cy="1655762"/>
          </a:xfrm>
        </p:spPr>
        <p:txBody>
          <a:bodyPr/>
          <a:lstStyle>
            <a:lvl1pPr marL="0" indent="0" algn="ctr">
              <a:buNone/>
              <a:defRPr sz="2303"/>
            </a:lvl1pPr>
            <a:lvl2pPr marL="438729" indent="0" algn="ctr">
              <a:buNone/>
              <a:defRPr sz="1919"/>
            </a:lvl2pPr>
            <a:lvl3pPr marL="877458" indent="0" algn="ctr">
              <a:buNone/>
              <a:defRPr sz="1727"/>
            </a:lvl3pPr>
            <a:lvl4pPr marL="1316187" indent="0" algn="ctr">
              <a:buNone/>
              <a:defRPr sz="1535"/>
            </a:lvl4pPr>
            <a:lvl5pPr marL="1754916" indent="0" algn="ctr">
              <a:buNone/>
              <a:defRPr sz="1535"/>
            </a:lvl5pPr>
            <a:lvl6pPr marL="2193646" indent="0" algn="ctr">
              <a:buNone/>
              <a:defRPr sz="1535"/>
            </a:lvl6pPr>
            <a:lvl7pPr marL="2632375" indent="0" algn="ctr">
              <a:buNone/>
              <a:defRPr sz="1535"/>
            </a:lvl7pPr>
            <a:lvl8pPr marL="3071104" indent="0" algn="ctr">
              <a:buNone/>
              <a:defRPr sz="1535"/>
            </a:lvl8pPr>
            <a:lvl9pPr marL="3509833" indent="0" algn="ctr">
              <a:buNone/>
              <a:defRPr sz="1535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D1A3-9832-4DFD-AFA8-F6150B2E5ABF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87E1-CD73-4056-AB3A-B9505A65B156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490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D1A3-9832-4DFD-AFA8-F6150B2E5ABF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87E1-CD73-4056-AB3A-B9505A65B156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184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72723" y="365125"/>
            <a:ext cx="2522786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367" y="365125"/>
            <a:ext cx="7422108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D1A3-9832-4DFD-AFA8-F6150B2E5ABF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87E1-CD73-4056-AB3A-B9505A65B156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100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D1A3-9832-4DFD-AFA8-F6150B2E5ABF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87E1-CD73-4056-AB3A-B9505A65B156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683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273" y="1709739"/>
            <a:ext cx="10091142" cy="2852737"/>
          </a:xfrm>
        </p:spPr>
        <p:txBody>
          <a:bodyPr anchor="b"/>
          <a:lstStyle>
            <a:lvl1pPr>
              <a:defRPr sz="575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8273" y="4589464"/>
            <a:ext cx="10091142" cy="1500187"/>
          </a:xfrm>
        </p:spPr>
        <p:txBody>
          <a:bodyPr/>
          <a:lstStyle>
            <a:lvl1pPr marL="0" indent="0">
              <a:buNone/>
              <a:defRPr sz="2303">
                <a:solidFill>
                  <a:schemeClr val="tx1">
                    <a:tint val="82000"/>
                  </a:schemeClr>
                </a:solidFill>
              </a:defRPr>
            </a:lvl1pPr>
            <a:lvl2pPr marL="438729" indent="0">
              <a:buNone/>
              <a:defRPr sz="1919">
                <a:solidFill>
                  <a:schemeClr val="tx1">
                    <a:tint val="82000"/>
                  </a:schemeClr>
                </a:solidFill>
              </a:defRPr>
            </a:lvl2pPr>
            <a:lvl3pPr marL="877458" indent="0">
              <a:buNone/>
              <a:defRPr sz="1727">
                <a:solidFill>
                  <a:schemeClr val="tx1">
                    <a:tint val="82000"/>
                  </a:schemeClr>
                </a:solidFill>
              </a:defRPr>
            </a:lvl3pPr>
            <a:lvl4pPr marL="1316187" indent="0">
              <a:buNone/>
              <a:defRPr sz="1535">
                <a:solidFill>
                  <a:schemeClr val="tx1">
                    <a:tint val="82000"/>
                  </a:schemeClr>
                </a:solidFill>
              </a:defRPr>
            </a:lvl4pPr>
            <a:lvl5pPr marL="1754916" indent="0">
              <a:buNone/>
              <a:defRPr sz="1535">
                <a:solidFill>
                  <a:schemeClr val="tx1">
                    <a:tint val="82000"/>
                  </a:schemeClr>
                </a:solidFill>
              </a:defRPr>
            </a:lvl5pPr>
            <a:lvl6pPr marL="2193646" indent="0">
              <a:buNone/>
              <a:defRPr sz="1535">
                <a:solidFill>
                  <a:schemeClr val="tx1">
                    <a:tint val="82000"/>
                  </a:schemeClr>
                </a:solidFill>
              </a:defRPr>
            </a:lvl6pPr>
            <a:lvl7pPr marL="2632375" indent="0">
              <a:buNone/>
              <a:defRPr sz="1535">
                <a:solidFill>
                  <a:schemeClr val="tx1">
                    <a:tint val="82000"/>
                  </a:schemeClr>
                </a:solidFill>
              </a:defRPr>
            </a:lvl7pPr>
            <a:lvl8pPr marL="3071104" indent="0">
              <a:buNone/>
              <a:defRPr sz="1535">
                <a:solidFill>
                  <a:schemeClr val="tx1">
                    <a:tint val="82000"/>
                  </a:schemeClr>
                </a:solidFill>
              </a:defRPr>
            </a:lvl8pPr>
            <a:lvl9pPr marL="3509833" indent="0">
              <a:buNone/>
              <a:defRPr sz="1535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D1A3-9832-4DFD-AFA8-F6150B2E5ABF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87E1-CD73-4056-AB3A-B9505A65B156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522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4366" y="1825625"/>
            <a:ext cx="4972447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23062" y="1825625"/>
            <a:ext cx="4972447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D1A3-9832-4DFD-AFA8-F6150B2E5ABF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87E1-CD73-4056-AB3A-B9505A65B156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257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5890" y="365126"/>
            <a:ext cx="10091142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5891" y="1681163"/>
            <a:ext cx="4949595" cy="823912"/>
          </a:xfrm>
        </p:spPr>
        <p:txBody>
          <a:bodyPr anchor="b"/>
          <a:lstStyle>
            <a:lvl1pPr marL="0" indent="0">
              <a:buNone/>
              <a:defRPr sz="2303" b="1"/>
            </a:lvl1pPr>
            <a:lvl2pPr marL="438729" indent="0">
              <a:buNone/>
              <a:defRPr sz="1919" b="1"/>
            </a:lvl2pPr>
            <a:lvl3pPr marL="877458" indent="0">
              <a:buNone/>
              <a:defRPr sz="1727" b="1"/>
            </a:lvl3pPr>
            <a:lvl4pPr marL="1316187" indent="0">
              <a:buNone/>
              <a:defRPr sz="1535" b="1"/>
            </a:lvl4pPr>
            <a:lvl5pPr marL="1754916" indent="0">
              <a:buNone/>
              <a:defRPr sz="1535" b="1"/>
            </a:lvl5pPr>
            <a:lvl6pPr marL="2193646" indent="0">
              <a:buNone/>
              <a:defRPr sz="1535" b="1"/>
            </a:lvl6pPr>
            <a:lvl7pPr marL="2632375" indent="0">
              <a:buNone/>
              <a:defRPr sz="1535" b="1"/>
            </a:lvl7pPr>
            <a:lvl8pPr marL="3071104" indent="0">
              <a:buNone/>
              <a:defRPr sz="1535" b="1"/>
            </a:lvl8pPr>
            <a:lvl9pPr marL="3509833" indent="0">
              <a:buNone/>
              <a:defRPr sz="1535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5891" y="2505075"/>
            <a:ext cx="4949595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23062" y="1681163"/>
            <a:ext cx="4973971" cy="823912"/>
          </a:xfrm>
        </p:spPr>
        <p:txBody>
          <a:bodyPr anchor="b"/>
          <a:lstStyle>
            <a:lvl1pPr marL="0" indent="0">
              <a:buNone/>
              <a:defRPr sz="2303" b="1"/>
            </a:lvl1pPr>
            <a:lvl2pPr marL="438729" indent="0">
              <a:buNone/>
              <a:defRPr sz="1919" b="1"/>
            </a:lvl2pPr>
            <a:lvl3pPr marL="877458" indent="0">
              <a:buNone/>
              <a:defRPr sz="1727" b="1"/>
            </a:lvl3pPr>
            <a:lvl4pPr marL="1316187" indent="0">
              <a:buNone/>
              <a:defRPr sz="1535" b="1"/>
            </a:lvl4pPr>
            <a:lvl5pPr marL="1754916" indent="0">
              <a:buNone/>
              <a:defRPr sz="1535" b="1"/>
            </a:lvl5pPr>
            <a:lvl6pPr marL="2193646" indent="0">
              <a:buNone/>
              <a:defRPr sz="1535" b="1"/>
            </a:lvl6pPr>
            <a:lvl7pPr marL="2632375" indent="0">
              <a:buNone/>
              <a:defRPr sz="1535" b="1"/>
            </a:lvl7pPr>
            <a:lvl8pPr marL="3071104" indent="0">
              <a:buNone/>
              <a:defRPr sz="1535" b="1"/>
            </a:lvl8pPr>
            <a:lvl9pPr marL="3509833" indent="0">
              <a:buNone/>
              <a:defRPr sz="1535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23062" y="2505075"/>
            <a:ext cx="497397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D1A3-9832-4DFD-AFA8-F6150B2E5ABF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87E1-CD73-4056-AB3A-B9505A65B156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076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D1A3-9832-4DFD-AFA8-F6150B2E5ABF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87E1-CD73-4056-AB3A-B9505A65B156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711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D1A3-9832-4DFD-AFA8-F6150B2E5ABF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87E1-CD73-4056-AB3A-B9505A65B156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021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5891" y="457200"/>
            <a:ext cx="3773514" cy="1600200"/>
          </a:xfrm>
        </p:spPr>
        <p:txBody>
          <a:bodyPr anchor="b"/>
          <a:lstStyle>
            <a:lvl1pPr>
              <a:defRPr sz="307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3971" y="987426"/>
            <a:ext cx="5923062" cy="4873625"/>
          </a:xfrm>
        </p:spPr>
        <p:txBody>
          <a:bodyPr/>
          <a:lstStyle>
            <a:lvl1pPr>
              <a:defRPr sz="3071"/>
            </a:lvl1pPr>
            <a:lvl2pPr>
              <a:defRPr sz="2687"/>
            </a:lvl2pPr>
            <a:lvl3pPr>
              <a:defRPr sz="2303"/>
            </a:lvl3pPr>
            <a:lvl4pPr>
              <a:defRPr sz="1919"/>
            </a:lvl4pPr>
            <a:lvl5pPr>
              <a:defRPr sz="1919"/>
            </a:lvl5pPr>
            <a:lvl6pPr>
              <a:defRPr sz="1919"/>
            </a:lvl6pPr>
            <a:lvl7pPr>
              <a:defRPr sz="1919"/>
            </a:lvl7pPr>
            <a:lvl8pPr>
              <a:defRPr sz="1919"/>
            </a:lvl8pPr>
            <a:lvl9pPr>
              <a:defRPr sz="191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5891" y="2057400"/>
            <a:ext cx="3773514" cy="3811588"/>
          </a:xfrm>
        </p:spPr>
        <p:txBody>
          <a:bodyPr/>
          <a:lstStyle>
            <a:lvl1pPr marL="0" indent="0">
              <a:buNone/>
              <a:defRPr sz="1535"/>
            </a:lvl1pPr>
            <a:lvl2pPr marL="438729" indent="0">
              <a:buNone/>
              <a:defRPr sz="1343"/>
            </a:lvl2pPr>
            <a:lvl3pPr marL="877458" indent="0">
              <a:buNone/>
              <a:defRPr sz="1152"/>
            </a:lvl3pPr>
            <a:lvl4pPr marL="1316187" indent="0">
              <a:buNone/>
              <a:defRPr sz="960"/>
            </a:lvl4pPr>
            <a:lvl5pPr marL="1754916" indent="0">
              <a:buNone/>
              <a:defRPr sz="960"/>
            </a:lvl5pPr>
            <a:lvl6pPr marL="2193646" indent="0">
              <a:buNone/>
              <a:defRPr sz="960"/>
            </a:lvl6pPr>
            <a:lvl7pPr marL="2632375" indent="0">
              <a:buNone/>
              <a:defRPr sz="960"/>
            </a:lvl7pPr>
            <a:lvl8pPr marL="3071104" indent="0">
              <a:buNone/>
              <a:defRPr sz="960"/>
            </a:lvl8pPr>
            <a:lvl9pPr marL="3509833" indent="0">
              <a:buNone/>
              <a:defRPr sz="96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D1A3-9832-4DFD-AFA8-F6150B2E5ABF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87E1-CD73-4056-AB3A-B9505A65B156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399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5891" y="457200"/>
            <a:ext cx="3773514" cy="1600200"/>
          </a:xfrm>
        </p:spPr>
        <p:txBody>
          <a:bodyPr anchor="b"/>
          <a:lstStyle>
            <a:lvl1pPr>
              <a:defRPr sz="307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3971" y="987426"/>
            <a:ext cx="5923062" cy="4873625"/>
          </a:xfrm>
        </p:spPr>
        <p:txBody>
          <a:bodyPr anchor="t"/>
          <a:lstStyle>
            <a:lvl1pPr marL="0" indent="0">
              <a:buNone/>
              <a:defRPr sz="3071"/>
            </a:lvl1pPr>
            <a:lvl2pPr marL="438729" indent="0">
              <a:buNone/>
              <a:defRPr sz="2687"/>
            </a:lvl2pPr>
            <a:lvl3pPr marL="877458" indent="0">
              <a:buNone/>
              <a:defRPr sz="2303"/>
            </a:lvl3pPr>
            <a:lvl4pPr marL="1316187" indent="0">
              <a:buNone/>
              <a:defRPr sz="1919"/>
            </a:lvl4pPr>
            <a:lvl5pPr marL="1754916" indent="0">
              <a:buNone/>
              <a:defRPr sz="1919"/>
            </a:lvl5pPr>
            <a:lvl6pPr marL="2193646" indent="0">
              <a:buNone/>
              <a:defRPr sz="1919"/>
            </a:lvl6pPr>
            <a:lvl7pPr marL="2632375" indent="0">
              <a:buNone/>
              <a:defRPr sz="1919"/>
            </a:lvl7pPr>
            <a:lvl8pPr marL="3071104" indent="0">
              <a:buNone/>
              <a:defRPr sz="1919"/>
            </a:lvl8pPr>
            <a:lvl9pPr marL="3509833" indent="0">
              <a:buNone/>
              <a:defRPr sz="1919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5891" y="2057400"/>
            <a:ext cx="3773514" cy="3811588"/>
          </a:xfrm>
        </p:spPr>
        <p:txBody>
          <a:bodyPr/>
          <a:lstStyle>
            <a:lvl1pPr marL="0" indent="0">
              <a:buNone/>
              <a:defRPr sz="1535"/>
            </a:lvl1pPr>
            <a:lvl2pPr marL="438729" indent="0">
              <a:buNone/>
              <a:defRPr sz="1343"/>
            </a:lvl2pPr>
            <a:lvl3pPr marL="877458" indent="0">
              <a:buNone/>
              <a:defRPr sz="1152"/>
            </a:lvl3pPr>
            <a:lvl4pPr marL="1316187" indent="0">
              <a:buNone/>
              <a:defRPr sz="960"/>
            </a:lvl4pPr>
            <a:lvl5pPr marL="1754916" indent="0">
              <a:buNone/>
              <a:defRPr sz="960"/>
            </a:lvl5pPr>
            <a:lvl6pPr marL="2193646" indent="0">
              <a:buNone/>
              <a:defRPr sz="960"/>
            </a:lvl6pPr>
            <a:lvl7pPr marL="2632375" indent="0">
              <a:buNone/>
              <a:defRPr sz="960"/>
            </a:lvl7pPr>
            <a:lvl8pPr marL="3071104" indent="0">
              <a:buNone/>
              <a:defRPr sz="960"/>
            </a:lvl8pPr>
            <a:lvl9pPr marL="3509833" indent="0">
              <a:buNone/>
              <a:defRPr sz="96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D1A3-9832-4DFD-AFA8-F6150B2E5ABF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87E1-CD73-4056-AB3A-B9505A65B156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136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4367" y="365126"/>
            <a:ext cx="1009114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367" y="1825625"/>
            <a:ext cx="1009114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366" y="6356351"/>
            <a:ext cx="2632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FFD1A3-9832-4DFD-AFA8-F6150B2E5ABF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75584" y="6356351"/>
            <a:ext cx="39487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3037" y="6356351"/>
            <a:ext cx="2632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7787E1-CD73-4056-AB3A-B9505A65B156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944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877458" rtl="0" eaLnBrk="1" latinLnBrk="0" hangingPunct="1">
        <a:lnSpc>
          <a:spcPct val="90000"/>
        </a:lnSpc>
        <a:spcBef>
          <a:spcPct val="0"/>
        </a:spcBef>
        <a:buNone/>
        <a:defRPr sz="42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9365" indent="-219365" algn="l" defTabSz="877458" rtl="0" eaLnBrk="1" latinLnBrk="0" hangingPunct="1">
        <a:lnSpc>
          <a:spcPct val="90000"/>
        </a:lnSpc>
        <a:spcBef>
          <a:spcPts val="960"/>
        </a:spcBef>
        <a:buFont typeface="Arial" panose="020B0604020202020204" pitchFamily="34" charset="0"/>
        <a:buChar char="•"/>
        <a:defRPr sz="2687" kern="1200">
          <a:solidFill>
            <a:schemeClr val="tx1"/>
          </a:solidFill>
          <a:latin typeface="+mn-lt"/>
          <a:ea typeface="+mn-ea"/>
          <a:cs typeface="+mn-cs"/>
        </a:defRPr>
      </a:lvl1pPr>
      <a:lvl2pPr marL="658094" indent="-219365" algn="l" defTabSz="877458" rtl="0" eaLnBrk="1" latinLnBrk="0" hangingPunct="1">
        <a:lnSpc>
          <a:spcPct val="90000"/>
        </a:lnSpc>
        <a:spcBef>
          <a:spcPts val="480"/>
        </a:spcBef>
        <a:buFont typeface="Arial" panose="020B0604020202020204" pitchFamily="34" charset="0"/>
        <a:buChar char="•"/>
        <a:defRPr sz="2303" kern="1200">
          <a:solidFill>
            <a:schemeClr val="tx1"/>
          </a:solidFill>
          <a:latin typeface="+mn-lt"/>
          <a:ea typeface="+mn-ea"/>
          <a:cs typeface="+mn-cs"/>
        </a:defRPr>
      </a:lvl2pPr>
      <a:lvl3pPr marL="1096823" indent="-219365" algn="l" defTabSz="877458" rtl="0" eaLnBrk="1" latinLnBrk="0" hangingPunct="1">
        <a:lnSpc>
          <a:spcPct val="90000"/>
        </a:lnSpc>
        <a:spcBef>
          <a:spcPts val="480"/>
        </a:spcBef>
        <a:buFont typeface="Arial" panose="020B0604020202020204" pitchFamily="34" charset="0"/>
        <a:buChar char="•"/>
        <a:defRPr sz="1919" kern="1200">
          <a:solidFill>
            <a:schemeClr val="tx1"/>
          </a:solidFill>
          <a:latin typeface="+mn-lt"/>
          <a:ea typeface="+mn-ea"/>
          <a:cs typeface="+mn-cs"/>
        </a:defRPr>
      </a:lvl3pPr>
      <a:lvl4pPr marL="1535552" indent="-219365" algn="l" defTabSz="877458" rtl="0" eaLnBrk="1" latinLnBrk="0" hangingPunct="1">
        <a:lnSpc>
          <a:spcPct val="90000"/>
        </a:lnSpc>
        <a:spcBef>
          <a:spcPts val="480"/>
        </a:spcBef>
        <a:buFont typeface="Arial" panose="020B0604020202020204" pitchFamily="34" charset="0"/>
        <a:buChar char="•"/>
        <a:defRPr sz="1727" kern="1200">
          <a:solidFill>
            <a:schemeClr val="tx1"/>
          </a:solidFill>
          <a:latin typeface="+mn-lt"/>
          <a:ea typeface="+mn-ea"/>
          <a:cs typeface="+mn-cs"/>
        </a:defRPr>
      </a:lvl4pPr>
      <a:lvl5pPr marL="1974281" indent="-219365" algn="l" defTabSz="877458" rtl="0" eaLnBrk="1" latinLnBrk="0" hangingPunct="1">
        <a:lnSpc>
          <a:spcPct val="90000"/>
        </a:lnSpc>
        <a:spcBef>
          <a:spcPts val="480"/>
        </a:spcBef>
        <a:buFont typeface="Arial" panose="020B0604020202020204" pitchFamily="34" charset="0"/>
        <a:buChar char="•"/>
        <a:defRPr sz="1727" kern="1200">
          <a:solidFill>
            <a:schemeClr val="tx1"/>
          </a:solidFill>
          <a:latin typeface="+mn-lt"/>
          <a:ea typeface="+mn-ea"/>
          <a:cs typeface="+mn-cs"/>
        </a:defRPr>
      </a:lvl5pPr>
      <a:lvl6pPr marL="2413010" indent="-219365" algn="l" defTabSz="877458" rtl="0" eaLnBrk="1" latinLnBrk="0" hangingPunct="1">
        <a:lnSpc>
          <a:spcPct val="90000"/>
        </a:lnSpc>
        <a:spcBef>
          <a:spcPts val="480"/>
        </a:spcBef>
        <a:buFont typeface="Arial" panose="020B0604020202020204" pitchFamily="34" charset="0"/>
        <a:buChar char="•"/>
        <a:defRPr sz="1727" kern="1200">
          <a:solidFill>
            <a:schemeClr val="tx1"/>
          </a:solidFill>
          <a:latin typeface="+mn-lt"/>
          <a:ea typeface="+mn-ea"/>
          <a:cs typeface="+mn-cs"/>
        </a:defRPr>
      </a:lvl6pPr>
      <a:lvl7pPr marL="2851739" indent="-219365" algn="l" defTabSz="877458" rtl="0" eaLnBrk="1" latinLnBrk="0" hangingPunct="1">
        <a:lnSpc>
          <a:spcPct val="90000"/>
        </a:lnSpc>
        <a:spcBef>
          <a:spcPts val="480"/>
        </a:spcBef>
        <a:buFont typeface="Arial" panose="020B0604020202020204" pitchFamily="34" charset="0"/>
        <a:buChar char="•"/>
        <a:defRPr sz="1727" kern="1200">
          <a:solidFill>
            <a:schemeClr val="tx1"/>
          </a:solidFill>
          <a:latin typeface="+mn-lt"/>
          <a:ea typeface="+mn-ea"/>
          <a:cs typeface="+mn-cs"/>
        </a:defRPr>
      </a:lvl7pPr>
      <a:lvl8pPr marL="3290468" indent="-219365" algn="l" defTabSz="877458" rtl="0" eaLnBrk="1" latinLnBrk="0" hangingPunct="1">
        <a:lnSpc>
          <a:spcPct val="90000"/>
        </a:lnSpc>
        <a:spcBef>
          <a:spcPts val="480"/>
        </a:spcBef>
        <a:buFont typeface="Arial" panose="020B0604020202020204" pitchFamily="34" charset="0"/>
        <a:buChar char="•"/>
        <a:defRPr sz="1727" kern="1200">
          <a:solidFill>
            <a:schemeClr val="tx1"/>
          </a:solidFill>
          <a:latin typeface="+mn-lt"/>
          <a:ea typeface="+mn-ea"/>
          <a:cs typeface="+mn-cs"/>
        </a:defRPr>
      </a:lvl8pPr>
      <a:lvl9pPr marL="3729198" indent="-219365" algn="l" defTabSz="877458" rtl="0" eaLnBrk="1" latinLnBrk="0" hangingPunct="1">
        <a:lnSpc>
          <a:spcPct val="90000"/>
        </a:lnSpc>
        <a:spcBef>
          <a:spcPts val="480"/>
        </a:spcBef>
        <a:buFont typeface="Arial" panose="020B0604020202020204" pitchFamily="34" charset="0"/>
        <a:buChar char="•"/>
        <a:defRPr sz="172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77458" rtl="0" eaLnBrk="1" latinLnBrk="0" hangingPunct="1">
        <a:defRPr sz="1727" kern="1200">
          <a:solidFill>
            <a:schemeClr val="tx1"/>
          </a:solidFill>
          <a:latin typeface="+mn-lt"/>
          <a:ea typeface="+mn-ea"/>
          <a:cs typeface="+mn-cs"/>
        </a:defRPr>
      </a:lvl1pPr>
      <a:lvl2pPr marL="438729" algn="l" defTabSz="877458" rtl="0" eaLnBrk="1" latinLnBrk="0" hangingPunct="1">
        <a:defRPr sz="1727" kern="1200">
          <a:solidFill>
            <a:schemeClr val="tx1"/>
          </a:solidFill>
          <a:latin typeface="+mn-lt"/>
          <a:ea typeface="+mn-ea"/>
          <a:cs typeface="+mn-cs"/>
        </a:defRPr>
      </a:lvl2pPr>
      <a:lvl3pPr marL="877458" algn="l" defTabSz="877458" rtl="0" eaLnBrk="1" latinLnBrk="0" hangingPunct="1">
        <a:defRPr sz="1727" kern="1200">
          <a:solidFill>
            <a:schemeClr val="tx1"/>
          </a:solidFill>
          <a:latin typeface="+mn-lt"/>
          <a:ea typeface="+mn-ea"/>
          <a:cs typeface="+mn-cs"/>
        </a:defRPr>
      </a:lvl3pPr>
      <a:lvl4pPr marL="1316187" algn="l" defTabSz="877458" rtl="0" eaLnBrk="1" latinLnBrk="0" hangingPunct="1">
        <a:defRPr sz="1727" kern="1200">
          <a:solidFill>
            <a:schemeClr val="tx1"/>
          </a:solidFill>
          <a:latin typeface="+mn-lt"/>
          <a:ea typeface="+mn-ea"/>
          <a:cs typeface="+mn-cs"/>
        </a:defRPr>
      </a:lvl4pPr>
      <a:lvl5pPr marL="1754916" algn="l" defTabSz="877458" rtl="0" eaLnBrk="1" latinLnBrk="0" hangingPunct="1">
        <a:defRPr sz="1727" kern="1200">
          <a:solidFill>
            <a:schemeClr val="tx1"/>
          </a:solidFill>
          <a:latin typeface="+mn-lt"/>
          <a:ea typeface="+mn-ea"/>
          <a:cs typeface="+mn-cs"/>
        </a:defRPr>
      </a:lvl5pPr>
      <a:lvl6pPr marL="2193646" algn="l" defTabSz="877458" rtl="0" eaLnBrk="1" latinLnBrk="0" hangingPunct="1">
        <a:defRPr sz="1727" kern="1200">
          <a:solidFill>
            <a:schemeClr val="tx1"/>
          </a:solidFill>
          <a:latin typeface="+mn-lt"/>
          <a:ea typeface="+mn-ea"/>
          <a:cs typeface="+mn-cs"/>
        </a:defRPr>
      </a:lvl6pPr>
      <a:lvl7pPr marL="2632375" algn="l" defTabSz="877458" rtl="0" eaLnBrk="1" latinLnBrk="0" hangingPunct="1">
        <a:defRPr sz="1727" kern="1200">
          <a:solidFill>
            <a:schemeClr val="tx1"/>
          </a:solidFill>
          <a:latin typeface="+mn-lt"/>
          <a:ea typeface="+mn-ea"/>
          <a:cs typeface="+mn-cs"/>
        </a:defRPr>
      </a:lvl7pPr>
      <a:lvl8pPr marL="3071104" algn="l" defTabSz="877458" rtl="0" eaLnBrk="1" latinLnBrk="0" hangingPunct="1">
        <a:defRPr sz="1727" kern="1200">
          <a:solidFill>
            <a:schemeClr val="tx1"/>
          </a:solidFill>
          <a:latin typeface="+mn-lt"/>
          <a:ea typeface="+mn-ea"/>
          <a:cs typeface="+mn-cs"/>
        </a:defRPr>
      </a:lvl8pPr>
      <a:lvl9pPr marL="3509833" algn="l" defTabSz="877458" rtl="0" eaLnBrk="1" latinLnBrk="0" hangingPunct="1">
        <a:defRPr sz="172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C87E7666-E517-BFC6-F548-1A712E53A175}"/>
              </a:ext>
            </a:extLst>
          </p:cNvPr>
          <p:cNvSpPr txBox="1"/>
          <p:nvPr/>
        </p:nvSpPr>
        <p:spPr>
          <a:xfrm>
            <a:off x="1214157" y="2878048"/>
            <a:ext cx="7033613" cy="24541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Lorem ipsum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dolor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sit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amet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,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consectetur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adipiscing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elit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,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sed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do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eiusmod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tempor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incididunt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ut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labore et dolore magna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aliqua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.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Nisl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tincidunt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eget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nullam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non. </a:t>
            </a:r>
          </a:p>
          <a:p>
            <a:endParaRPr lang="en-GB" sz="1857" dirty="0">
              <a:solidFill>
                <a:schemeClr val="tx1">
                  <a:lumMod val="85000"/>
                  <a:lumOff val="15000"/>
                </a:schemeClr>
              </a:solidFill>
              <a:latin typeface="IBM Plex Sans Light" panose="020B0503050203000203" pitchFamily="34" charset="0"/>
            </a:endParaRPr>
          </a:p>
          <a:p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Non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tellus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orci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ac auctor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augue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. Elit at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imperdiet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dui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accumsan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sit.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Ornare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arcu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dui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vivamus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arcu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felis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.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Egestas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integer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eget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aliquet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nibh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praesent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. In hac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habitasse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platea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dictumst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quisque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sagittis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 </a:t>
            </a:r>
            <a:r>
              <a:rPr lang="en-GB" sz="1857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purus</a:t>
            </a:r>
            <a:r>
              <a:rPr lang="en-GB" sz="1857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 Light" panose="020B0503050203000203" pitchFamily="34" charset="0"/>
              </a:rPr>
              <a:t>.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8516A3C-6D90-AE90-6A86-3E206698BEA4}"/>
              </a:ext>
            </a:extLst>
          </p:cNvPr>
          <p:cNvSpPr txBox="1"/>
          <p:nvPr/>
        </p:nvSpPr>
        <p:spPr>
          <a:xfrm>
            <a:off x="1214157" y="2059605"/>
            <a:ext cx="671389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IBM Plex Sans" panose="020B0503050203000203" pitchFamily="34" charset="0"/>
              </a:rPr>
              <a:t>Informa que: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0D717089-4E4C-0756-00B3-32BC52BE5A7D}"/>
              </a:ext>
            </a:extLst>
          </p:cNvPr>
          <p:cNvSpPr/>
          <p:nvPr/>
        </p:nvSpPr>
        <p:spPr>
          <a:xfrm>
            <a:off x="929298" y="2092418"/>
            <a:ext cx="105752" cy="334485"/>
          </a:xfrm>
          <a:prstGeom prst="roundRect">
            <a:avLst/>
          </a:prstGeom>
          <a:solidFill>
            <a:srgbClr val="3C648D"/>
          </a:solidFill>
          <a:ln>
            <a:solidFill>
              <a:srgbClr val="3C648D"/>
            </a:solidFill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983">
              <a:solidFill>
                <a:srgbClr val="69C885"/>
              </a:solidFill>
            </a:endParaRPr>
          </a:p>
        </p:txBody>
      </p:sp>
      <p:pic>
        <p:nvPicPr>
          <p:cNvPr id="8" name="Imagen 7" descr="Imagen que contiene Código QR&#10;&#10;El contenido generado por IA puede ser incorrecto.">
            <a:extLst>
              <a:ext uri="{FF2B5EF4-FFF2-40B4-BE49-F238E27FC236}">
                <a16:creationId xmlns:a16="http://schemas.microsoft.com/office/drawing/2014/main" id="{9F037EB1-4DB8-35FE-EC29-99C0AFC074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3261" y="450250"/>
            <a:ext cx="3451127" cy="153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0886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68</Words>
  <Application>Microsoft Office PowerPoint</Application>
  <PresentationFormat>Personalizado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IBM Plex Sans</vt:lpstr>
      <vt:lpstr>IBM Plex Sans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MENDEZ MESEN MARISA MICHELLE</dc:creator>
  <cp:lastModifiedBy>MENDEZ MESEN MARISA MICHELLE</cp:lastModifiedBy>
  <cp:revision>4</cp:revision>
  <dcterms:created xsi:type="dcterms:W3CDTF">2025-09-10T19:52:46Z</dcterms:created>
  <dcterms:modified xsi:type="dcterms:W3CDTF">2026-02-11T15:26:03Z</dcterms:modified>
</cp:coreProperties>
</file>